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ppt/tags/tag12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13.xml" ContentType="application/vnd.openxmlformats-officedocument.presentationml.tag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ags/tag14.xml" ContentType="application/vnd.openxmlformats-officedocument.presentationml.tags+xml"/>
  <Override PartName="/ppt/notesSlides/notesSlide6.xml" ContentType="application/vnd.openxmlformats-officedocument.presentationml.notesSlide+xml"/>
  <Override PartName="/ppt/tags/tag15.xml" ContentType="application/vnd.openxmlformats-officedocument.presentationml.tags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7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ags/tag20.xml" ContentType="application/vnd.openxmlformats-officedocument.presentationml.tags+xml"/>
  <Override PartName="/ppt/notesSlides/notesSlide8.xml" ContentType="application/vnd.openxmlformats-officedocument.presentationml.notesSlide+xml"/>
  <Override PartName="/ppt/tags/tag21.xml" ContentType="application/vnd.openxmlformats-officedocument.presentationml.tags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ags/tag22.xml" ContentType="application/vnd.openxmlformats-officedocument.presentationml.tags+xml"/>
  <Override PartName="/ppt/notesSlides/notesSlide9.xml" ContentType="application/vnd.openxmlformats-officedocument.presentationml.notesSlide+xml"/>
  <Override PartName="/ppt/tags/tag23.xml" ContentType="application/vnd.openxmlformats-officedocument.presentationml.tags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ags/tag24.xml" ContentType="application/vnd.openxmlformats-officedocument.presentationml.tags+xml"/>
  <Override PartName="/ppt/notesSlides/notesSlide10.xml" ContentType="application/vnd.openxmlformats-officedocument.presentationml.notesSlide+xml"/>
  <Override PartName="/ppt/tags/tag25.xml" ContentType="application/vnd.openxmlformats-officedocument.presentationml.tags+xml"/>
  <Override PartName="/ppt/notesSlides/notesSlide11.xml" ContentType="application/vnd.openxmlformats-officedocument.presentationml.notesSlide+xml"/>
  <Override PartName="/ppt/tags/tag26.xml" ContentType="application/vnd.openxmlformats-officedocument.presentationml.tags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heme/themeOverride1.xml" ContentType="application/vnd.openxmlformats-officedocument.themeOverr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12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ags/tag33.xml" ContentType="application/vnd.openxmlformats-officedocument.presentationml.tags+xml"/>
  <Override PartName="/ppt/notesSlides/notesSlide13.xml" ContentType="application/vnd.openxmlformats-officedocument.presentationml.notesSlide+xml"/>
  <Override PartName="/ppt/tags/tag34.xml" ContentType="application/vnd.openxmlformats-officedocument.presentationml.tags+xml"/>
  <Override PartName="/ppt/notesSlides/notesSlide14.xml" ContentType="application/vnd.openxmlformats-officedocument.presentationml.notesSlide+xml"/>
  <Override PartName="/ppt/tags/tag35.xml" ContentType="application/vnd.openxmlformats-officedocument.presentationml.tags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39"/>
  </p:notesMasterIdLst>
  <p:sldIdLst>
    <p:sldId id="261" r:id="rId5"/>
    <p:sldId id="269" r:id="rId6"/>
    <p:sldId id="273" r:id="rId7"/>
    <p:sldId id="274" r:id="rId8"/>
    <p:sldId id="347" r:id="rId9"/>
    <p:sldId id="286" r:id="rId10"/>
    <p:sldId id="287" r:id="rId11"/>
    <p:sldId id="319" r:id="rId12"/>
    <p:sldId id="322" r:id="rId13"/>
    <p:sldId id="323" r:id="rId14"/>
    <p:sldId id="337" r:id="rId15"/>
    <p:sldId id="330" r:id="rId16"/>
    <p:sldId id="331" r:id="rId17"/>
    <p:sldId id="333" r:id="rId18"/>
    <p:sldId id="328" r:id="rId19"/>
    <p:sldId id="336" r:id="rId20"/>
    <p:sldId id="320" r:id="rId21"/>
    <p:sldId id="310" r:id="rId22"/>
    <p:sldId id="311" r:id="rId23"/>
    <p:sldId id="313" r:id="rId24"/>
    <p:sldId id="339" r:id="rId25"/>
    <p:sldId id="315" r:id="rId26"/>
    <p:sldId id="316" r:id="rId27"/>
    <p:sldId id="340" r:id="rId28"/>
    <p:sldId id="303" r:id="rId29"/>
    <p:sldId id="342" r:id="rId30"/>
    <p:sldId id="282" r:id="rId31"/>
    <p:sldId id="345" r:id="rId32"/>
    <p:sldId id="343" r:id="rId33"/>
    <p:sldId id="346" r:id="rId34"/>
    <p:sldId id="307" r:id="rId35"/>
    <p:sldId id="308" r:id="rId36"/>
    <p:sldId id="351" r:id="rId37"/>
    <p:sldId id="277" r:id="rId38"/>
  </p:sldIdLst>
  <p:sldSz cx="12192000" cy="6858000"/>
  <p:notesSz cx="6858000" cy="9144000"/>
  <p:custDataLst>
    <p:tags r:id="rId4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345F"/>
    <a:srgbClr val="9BD4FF"/>
    <a:srgbClr val="A4B9C0"/>
    <a:srgbClr val="A5AAAD"/>
    <a:srgbClr val="77562D"/>
    <a:srgbClr val="856033"/>
    <a:srgbClr val="48341C"/>
    <a:srgbClr val="C1A983"/>
    <a:srgbClr val="A1743D"/>
    <a:srgbClr val="BD8B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454C69-A566-4758-93D9-12130249AEFC}" v="5" dt="2024-01-23T16:30:02.2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15" autoAdjust="0"/>
    <p:restoredTop sz="92244" autoAdjust="0"/>
  </p:normalViewPr>
  <p:slideViewPr>
    <p:cSldViewPr snapToGrid="0">
      <p:cViewPr varScale="1">
        <p:scale>
          <a:sx n="80" d="100"/>
          <a:sy n="80" d="100"/>
        </p:scale>
        <p:origin x="402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2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tags" Target="tags/tag1.xml"/><Relationship Id="rId45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DF395F-D3AE-48AA-A320-FEC9772034CF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F3156B3-AA90-492C-9AC1-703EFA534332}">
      <dgm:prSet phldrT="[Text]"/>
      <dgm:spPr/>
      <dgm:t>
        <a:bodyPr/>
        <a:lstStyle/>
        <a:p>
          <a:r>
            <a:rPr lang="en-US" b="1" dirty="0"/>
            <a:t>About the Activity</a:t>
          </a:r>
        </a:p>
      </dgm:t>
    </dgm:pt>
    <dgm:pt modelId="{46975A80-79BC-4FE3-916B-D38953BCD97A}" type="parTrans" cxnId="{37A6055C-C17D-4E44-B74E-272368353110}">
      <dgm:prSet/>
      <dgm:spPr/>
      <dgm:t>
        <a:bodyPr/>
        <a:lstStyle/>
        <a:p>
          <a:endParaRPr lang="en-US"/>
        </a:p>
      </dgm:t>
    </dgm:pt>
    <dgm:pt modelId="{9C458787-3398-4B4F-B2DC-2A2E9FEC54E8}" type="sibTrans" cxnId="{37A6055C-C17D-4E44-B74E-272368353110}">
      <dgm:prSet/>
      <dgm:spPr/>
      <dgm:t>
        <a:bodyPr/>
        <a:lstStyle/>
        <a:p>
          <a:endParaRPr lang="en-US"/>
        </a:p>
      </dgm:t>
    </dgm:pt>
    <dgm:pt modelId="{7607B058-1E9F-454C-AAEA-D826755C8BEB}">
      <dgm:prSet phldrT="[Text]"/>
      <dgm:spPr/>
      <dgm:t>
        <a:bodyPr/>
        <a:lstStyle/>
        <a:p>
          <a:r>
            <a:rPr lang="en-US" dirty="0"/>
            <a:t>New! Description Field</a:t>
          </a:r>
        </a:p>
      </dgm:t>
    </dgm:pt>
    <dgm:pt modelId="{CA1E5C1A-F4BA-46C8-BEE3-91AED9620641}" type="parTrans" cxnId="{9AA1877C-406C-4A6B-A946-CDEF7C9788DD}">
      <dgm:prSet/>
      <dgm:spPr/>
      <dgm:t>
        <a:bodyPr/>
        <a:lstStyle/>
        <a:p>
          <a:endParaRPr lang="en-US"/>
        </a:p>
      </dgm:t>
    </dgm:pt>
    <dgm:pt modelId="{AA60D6C9-CF80-437D-A912-B516583BADA5}" type="sibTrans" cxnId="{9AA1877C-406C-4A6B-A946-CDEF7C9788DD}">
      <dgm:prSet/>
      <dgm:spPr/>
      <dgm:t>
        <a:bodyPr/>
        <a:lstStyle/>
        <a:p>
          <a:endParaRPr lang="en-US"/>
        </a:p>
      </dgm:t>
    </dgm:pt>
    <dgm:pt modelId="{04599571-8F84-4317-9869-F5F0D65E1666}">
      <dgm:prSet phldrT="[Text]"/>
      <dgm:spPr/>
      <dgm:t>
        <a:bodyPr/>
        <a:lstStyle/>
        <a:p>
          <a:r>
            <a:rPr lang="en-US" dirty="0"/>
            <a:t>Expanded types</a:t>
          </a:r>
        </a:p>
      </dgm:t>
    </dgm:pt>
    <dgm:pt modelId="{59A9AC95-426D-464F-9EE6-33280F08C727}" type="parTrans" cxnId="{44A5CE13-464C-47CD-9880-D2BD1E7962A1}">
      <dgm:prSet/>
      <dgm:spPr/>
      <dgm:t>
        <a:bodyPr/>
        <a:lstStyle/>
        <a:p>
          <a:endParaRPr lang="en-US"/>
        </a:p>
      </dgm:t>
    </dgm:pt>
    <dgm:pt modelId="{FD3917C9-FAAD-4AB2-A51C-F50BD1683E45}" type="sibTrans" cxnId="{44A5CE13-464C-47CD-9880-D2BD1E7962A1}">
      <dgm:prSet/>
      <dgm:spPr/>
      <dgm:t>
        <a:bodyPr/>
        <a:lstStyle/>
        <a:p>
          <a:endParaRPr lang="en-US"/>
        </a:p>
      </dgm:t>
    </dgm:pt>
    <dgm:pt modelId="{CAF6738A-F529-46AC-BD4C-4AAD1F07B7BE}">
      <dgm:prSet phldrT="[Text]"/>
      <dgm:spPr/>
      <dgm:t>
        <a:bodyPr/>
        <a:lstStyle/>
        <a:p>
          <a:r>
            <a:rPr lang="en-US" b="1" dirty="0"/>
            <a:t>Educational Design</a:t>
          </a:r>
        </a:p>
      </dgm:t>
    </dgm:pt>
    <dgm:pt modelId="{843F6028-108C-444E-90E9-B493E1247D98}" type="parTrans" cxnId="{43FED37C-828A-43D6-89FB-56CB469478ED}">
      <dgm:prSet/>
      <dgm:spPr/>
      <dgm:t>
        <a:bodyPr/>
        <a:lstStyle/>
        <a:p>
          <a:endParaRPr lang="en-US"/>
        </a:p>
      </dgm:t>
    </dgm:pt>
    <dgm:pt modelId="{9503118D-5800-4158-8BD0-E8E914698ED2}" type="sibTrans" cxnId="{43FED37C-828A-43D6-89FB-56CB469478ED}">
      <dgm:prSet/>
      <dgm:spPr/>
      <dgm:t>
        <a:bodyPr/>
        <a:lstStyle/>
        <a:p>
          <a:endParaRPr lang="en-US"/>
        </a:p>
      </dgm:t>
    </dgm:pt>
    <dgm:pt modelId="{8C594C28-DDE7-4E52-9F19-081861F82CA9}">
      <dgm:prSet phldrT="[Text]"/>
      <dgm:spPr/>
      <dgm:t>
        <a:bodyPr/>
        <a:lstStyle/>
        <a:p>
          <a:r>
            <a:rPr lang="en-US" dirty="0"/>
            <a:t>Updated MOC Formats</a:t>
          </a:r>
        </a:p>
      </dgm:t>
    </dgm:pt>
    <dgm:pt modelId="{18826F3F-C61D-448E-A0E3-04454C06C46E}" type="parTrans" cxnId="{0F6F1DBB-97F6-4E2C-A6A3-0A4427773F0C}">
      <dgm:prSet/>
      <dgm:spPr/>
      <dgm:t>
        <a:bodyPr/>
        <a:lstStyle/>
        <a:p>
          <a:endParaRPr lang="en-US"/>
        </a:p>
      </dgm:t>
    </dgm:pt>
    <dgm:pt modelId="{D3519A96-C6C9-496C-9EFC-81FF0C3BA0F9}" type="sibTrans" cxnId="{0F6F1DBB-97F6-4E2C-A6A3-0A4427773F0C}">
      <dgm:prSet/>
      <dgm:spPr/>
      <dgm:t>
        <a:bodyPr/>
        <a:lstStyle/>
        <a:p>
          <a:endParaRPr lang="en-US"/>
        </a:p>
      </dgm:t>
    </dgm:pt>
    <dgm:pt modelId="{3AEEE63E-10B1-4314-8407-00B4AC205B8C}">
      <dgm:prSet phldrT="[Text]"/>
      <dgm:spPr/>
      <dgm:t>
        <a:bodyPr/>
        <a:lstStyle/>
        <a:p>
          <a:r>
            <a:rPr lang="en-US" dirty="0"/>
            <a:t>Relevant Gap Worksheet</a:t>
          </a:r>
        </a:p>
      </dgm:t>
    </dgm:pt>
    <dgm:pt modelId="{F0EB12E7-111E-4AA7-A69C-1A34FBF0C3B8}" type="parTrans" cxnId="{23BC6E68-2B25-46BB-B6A3-0C052D6D8654}">
      <dgm:prSet/>
      <dgm:spPr/>
      <dgm:t>
        <a:bodyPr/>
        <a:lstStyle/>
        <a:p>
          <a:endParaRPr lang="en-US"/>
        </a:p>
      </dgm:t>
    </dgm:pt>
    <dgm:pt modelId="{622B4062-823D-4BE0-85D1-655657416F3E}" type="sibTrans" cxnId="{23BC6E68-2B25-46BB-B6A3-0C052D6D8654}">
      <dgm:prSet/>
      <dgm:spPr/>
      <dgm:t>
        <a:bodyPr/>
        <a:lstStyle/>
        <a:p>
          <a:endParaRPr lang="en-US"/>
        </a:p>
      </dgm:t>
    </dgm:pt>
    <dgm:pt modelId="{E872D9D6-8470-4139-B574-351A6F98E045}">
      <dgm:prSet phldrT="[Text]"/>
      <dgm:spPr/>
      <dgm:t>
        <a:bodyPr/>
        <a:lstStyle/>
        <a:p>
          <a:r>
            <a:rPr lang="en-US" dirty="0"/>
            <a:t>ABIM MOC Guidance</a:t>
          </a:r>
        </a:p>
      </dgm:t>
    </dgm:pt>
    <dgm:pt modelId="{ED3BD088-0D3F-46BE-819E-AA74AA22C72C}" type="parTrans" cxnId="{AB9A7E1D-B902-4140-A9BD-F8AF90383C9E}">
      <dgm:prSet/>
      <dgm:spPr/>
      <dgm:t>
        <a:bodyPr/>
        <a:lstStyle/>
        <a:p>
          <a:endParaRPr lang="en-US"/>
        </a:p>
      </dgm:t>
    </dgm:pt>
    <dgm:pt modelId="{143DCCF3-A68D-4841-A5B1-17BD819BA19F}" type="sibTrans" cxnId="{AB9A7E1D-B902-4140-A9BD-F8AF90383C9E}">
      <dgm:prSet/>
      <dgm:spPr/>
      <dgm:t>
        <a:bodyPr/>
        <a:lstStyle/>
        <a:p>
          <a:endParaRPr lang="en-US"/>
        </a:p>
      </dgm:t>
    </dgm:pt>
    <dgm:pt modelId="{098BAE5D-289E-41AB-A258-34857764A0D5}">
      <dgm:prSet phldrT="[Text]"/>
      <dgm:spPr/>
      <dgm:t>
        <a:bodyPr/>
        <a:lstStyle/>
        <a:p>
          <a:r>
            <a:rPr lang="en-US" b="1" dirty="0"/>
            <a:t>Finances &amp; Budget</a:t>
          </a:r>
        </a:p>
      </dgm:t>
    </dgm:pt>
    <dgm:pt modelId="{C3982A8F-42ED-4ED2-9D80-2E129FF348E1}" type="parTrans" cxnId="{6BC1D5E2-F77F-4848-8179-3442B2B49852}">
      <dgm:prSet/>
      <dgm:spPr/>
      <dgm:t>
        <a:bodyPr/>
        <a:lstStyle/>
        <a:p>
          <a:endParaRPr lang="en-US"/>
        </a:p>
      </dgm:t>
    </dgm:pt>
    <dgm:pt modelId="{078D5580-677B-430B-89C2-235BA97E8129}" type="sibTrans" cxnId="{6BC1D5E2-F77F-4848-8179-3442B2B49852}">
      <dgm:prSet/>
      <dgm:spPr/>
      <dgm:t>
        <a:bodyPr/>
        <a:lstStyle/>
        <a:p>
          <a:endParaRPr lang="en-US"/>
        </a:p>
      </dgm:t>
    </dgm:pt>
    <dgm:pt modelId="{D77CCD8A-E286-49BB-AFB5-E345AC81E28F}">
      <dgm:prSet phldrT="[Text]"/>
      <dgm:spPr/>
      <dgm:t>
        <a:bodyPr/>
        <a:lstStyle/>
        <a:p>
          <a:r>
            <a:rPr lang="en-US" dirty="0"/>
            <a:t>New! No More Budget Worksheet</a:t>
          </a:r>
        </a:p>
      </dgm:t>
    </dgm:pt>
    <dgm:pt modelId="{25C8405A-118A-4421-AFDD-E0E7CBE3B83C}" type="parTrans" cxnId="{8FE0536E-FCB9-4AEC-98F1-9058409783FA}">
      <dgm:prSet/>
      <dgm:spPr/>
      <dgm:t>
        <a:bodyPr/>
        <a:lstStyle/>
        <a:p>
          <a:endParaRPr lang="en-US"/>
        </a:p>
      </dgm:t>
    </dgm:pt>
    <dgm:pt modelId="{B5A9D0E6-5C84-462D-9D93-5E76233F419F}" type="sibTrans" cxnId="{8FE0536E-FCB9-4AEC-98F1-9058409783FA}">
      <dgm:prSet/>
      <dgm:spPr/>
      <dgm:t>
        <a:bodyPr/>
        <a:lstStyle/>
        <a:p>
          <a:endParaRPr lang="en-US"/>
        </a:p>
      </dgm:t>
    </dgm:pt>
    <dgm:pt modelId="{0A97E5B0-AF32-402C-8E9E-0494553B891B}">
      <dgm:prSet phldrT="[Text]"/>
      <dgm:spPr/>
      <dgm:t>
        <a:bodyPr/>
        <a:lstStyle/>
        <a:p>
          <a:r>
            <a:rPr lang="en-US" dirty="0"/>
            <a:t>Series of Check Boxes Instead</a:t>
          </a:r>
        </a:p>
      </dgm:t>
    </dgm:pt>
    <dgm:pt modelId="{68BF5FC6-5DBF-4DC1-B8FE-064030CB5E75}" type="parTrans" cxnId="{9840E692-828D-4ED1-97B0-B165C0C698B5}">
      <dgm:prSet/>
      <dgm:spPr/>
      <dgm:t>
        <a:bodyPr/>
        <a:lstStyle/>
        <a:p>
          <a:endParaRPr lang="en-US"/>
        </a:p>
      </dgm:t>
    </dgm:pt>
    <dgm:pt modelId="{E0399C73-B5D8-4CD6-B182-32601A734F55}" type="sibTrans" cxnId="{9840E692-828D-4ED1-97B0-B165C0C698B5}">
      <dgm:prSet/>
      <dgm:spPr/>
      <dgm:t>
        <a:bodyPr/>
        <a:lstStyle/>
        <a:p>
          <a:endParaRPr lang="en-US"/>
        </a:p>
      </dgm:t>
    </dgm:pt>
    <dgm:pt modelId="{BE1BE839-EADD-43EA-9D27-0A6204F9DEAB}">
      <dgm:prSet phldrT="[Text]"/>
      <dgm:spPr/>
      <dgm:t>
        <a:bodyPr/>
        <a:lstStyle/>
        <a:p>
          <a:r>
            <a:rPr lang="en-US" b="1" dirty="0"/>
            <a:t>Post-Activity Complete Package</a:t>
          </a:r>
        </a:p>
      </dgm:t>
    </dgm:pt>
    <dgm:pt modelId="{19F3095B-0A8C-418B-97E4-E9FA22FA10D5}" type="parTrans" cxnId="{B9DFC091-6B06-4ADC-B016-235A06E2D1F9}">
      <dgm:prSet/>
      <dgm:spPr/>
      <dgm:t>
        <a:bodyPr/>
        <a:lstStyle/>
        <a:p>
          <a:endParaRPr lang="en-US"/>
        </a:p>
      </dgm:t>
    </dgm:pt>
    <dgm:pt modelId="{D1B1F17A-9AF5-4345-AFEB-A13AA4DDBB62}" type="sibTrans" cxnId="{B9DFC091-6B06-4ADC-B016-235A06E2D1F9}">
      <dgm:prSet/>
      <dgm:spPr/>
      <dgm:t>
        <a:bodyPr/>
        <a:lstStyle/>
        <a:p>
          <a:endParaRPr lang="en-US"/>
        </a:p>
      </dgm:t>
    </dgm:pt>
    <dgm:pt modelId="{8275DE7D-DCDD-4867-AE0A-7CEB141A4C72}">
      <dgm:prSet phldrT="[Text]"/>
      <dgm:spPr/>
      <dgm:t>
        <a:bodyPr/>
        <a:lstStyle/>
        <a:p>
          <a:r>
            <a:rPr lang="en-US" dirty="0"/>
            <a:t>AMDA handles all of the evaluation, credit claim, compliance, certificates, and reporting!</a:t>
          </a:r>
        </a:p>
      </dgm:t>
    </dgm:pt>
    <dgm:pt modelId="{9C902E67-3144-4D45-BBA8-77EC7485EAF5}" type="parTrans" cxnId="{84A5643B-F492-4C1C-B0E7-D8BC8ADDCBF2}">
      <dgm:prSet/>
      <dgm:spPr/>
      <dgm:t>
        <a:bodyPr/>
        <a:lstStyle/>
        <a:p>
          <a:endParaRPr lang="en-US"/>
        </a:p>
      </dgm:t>
    </dgm:pt>
    <dgm:pt modelId="{CDBF79A4-A2DC-45F6-83A9-1F9A708E1B8F}" type="sibTrans" cxnId="{84A5643B-F492-4C1C-B0E7-D8BC8ADDCBF2}">
      <dgm:prSet/>
      <dgm:spPr/>
      <dgm:t>
        <a:bodyPr/>
        <a:lstStyle/>
        <a:p>
          <a:endParaRPr lang="en-US"/>
        </a:p>
      </dgm:t>
    </dgm:pt>
    <dgm:pt modelId="{BB3A7FC7-CACC-467C-872E-809FB0556F94}">
      <dgm:prSet phldrT="[Text]"/>
      <dgm:spPr/>
      <dgm:t>
        <a:bodyPr/>
        <a:lstStyle/>
        <a:p>
          <a:r>
            <a:rPr lang="en-US" dirty="0"/>
            <a:t>Upgrade required</a:t>
          </a:r>
        </a:p>
      </dgm:t>
    </dgm:pt>
    <dgm:pt modelId="{1FF936E7-9E2C-4D2E-A7A3-6AFAC233D50F}" type="parTrans" cxnId="{7F7839BD-D396-49AB-9CEC-5CAF1339EE50}">
      <dgm:prSet/>
      <dgm:spPr/>
      <dgm:t>
        <a:bodyPr/>
        <a:lstStyle/>
        <a:p>
          <a:endParaRPr lang="en-US"/>
        </a:p>
      </dgm:t>
    </dgm:pt>
    <dgm:pt modelId="{52035704-8B05-404B-BE4A-0155F534CE3F}" type="sibTrans" cxnId="{7F7839BD-D396-49AB-9CEC-5CAF1339EE50}">
      <dgm:prSet/>
      <dgm:spPr/>
      <dgm:t>
        <a:bodyPr/>
        <a:lstStyle/>
        <a:p>
          <a:endParaRPr lang="en-US"/>
        </a:p>
      </dgm:t>
    </dgm:pt>
    <dgm:pt modelId="{9FE6613F-0C17-4FD8-9466-BCBF65D9510A}">
      <dgm:prSet phldrT="[Text]"/>
      <dgm:spPr/>
      <dgm:t>
        <a:bodyPr/>
        <a:lstStyle/>
        <a:p>
          <a:r>
            <a:rPr lang="en-US" dirty="0"/>
            <a:t>We’ve gotten really good reviews </a:t>
          </a:r>
          <a:r>
            <a:rPr lang="en-US" dirty="0">
              <a:sym typeface="Wingdings" panose="05000000000000000000" pitchFamily="2" charset="2"/>
            </a:rPr>
            <a:t></a:t>
          </a:r>
          <a:endParaRPr lang="en-US" dirty="0"/>
        </a:p>
      </dgm:t>
    </dgm:pt>
    <dgm:pt modelId="{BAF7F1C3-C0F0-4E93-ABF8-EE34CD9334E0}" type="parTrans" cxnId="{179AEF95-2AAF-485F-8594-875B38412BF1}">
      <dgm:prSet/>
      <dgm:spPr/>
      <dgm:t>
        <a:bodyPr/>
        <a:lstStyle/>
        <a:p>
          <a:endParaRPr lang="en-US"/>
        </a:p>
      </dgm:t>
    </dgm:pt>
    <dgm:pt modelId="{9F4ED3BC-EFDE-4EEA-8C54-608A4ECAC320}" type="sibTrans" cxnId="{179AEF95-2AAF-485F-8594-875B38412BF1}">
      <dgm:prSet/>
      <dgm:spPr/>
      <dgm:t>
        <a:bodyPr/>
        <a:lstStyle/>
        <a:p>
          <a:endParaRPr lang="en-US"/>
        </a:p>
      </dgm:t>
    </dgm:pt>
    <dgm:pt modelId="{E72B224A-B4AD-4F6C-9A2C-FC4C7CDB4525}">
      <dgm:prSet phldrT="[Text]"/>
      <dgm:spPr/>
      <dgm:t>
        <a:bodyPr/>
        <a:lstStyle/>
        <a:p>
          <a:r>
            <a:rPr lang="en-US" dirty="0"/>
            <a:t>You just provide a link and/or QR code to your attendees!</a:t>
          </a:r>
        </a:p>
      </dgm:t>
    </dgm:pt>
    <dgm:pt modelId="{D901DDA6-876E-41BC-BF64-27C744F836D4}" type="parTrans" cxnId="{AD4CE2F2-E420-494F-B7A1-E899A6FA484C}">
      <dgm:prSet/>
      <dgm:spPr/>
      <dgm:t>
        <a:bodyPr/>
        <a:lstStyle/>
        <a:p>
          <a:endParaRPr lang="en-US"/>
        </a:p>
      </dgm:t>
    </dgm:pt>
    <dgm:pt modelId="{14604E0F-BAD9-4F6F-9A5E-84C9BCB9E26F}" type="sibTrans" cxnId="{AD4CE2F2-E420-494F-B7A1-E899A6FA484C}">
      <dgm:prSet/>
      <dgm:spPr/>
      <dgm:t>
        <a:bodyPr/>
        <a:lstStyle/>
        <a:p>
          <a:endParaRPr lang="en-US"/>
        </a:p>
      </dgm:t>
    </dgm:pt>
    <dgm:pt modelId="{7EFC19B8-8198-46CD-A98A-8FED8D8194F6}">
      <dgm:prSet phldrT="[Text]"/>
      <dgm:spPr/>
      <dgm:t>
        <a:bodyPr/>
        <a:lstStyle/>
        <a:p>
          <a:r>
            <a:rPr lang="en-US" b="1" dirty="0"/>
            <a:t>Commendation Criteria Section – Internal to AMDA</a:t>
          </a:r>
        </a:p>
      </dgm:t>
    </dgm:pt>
    <dgm:pt modelId="{8C36B896-AB04-42E0-8603-4038FDE06ADA}" type="parTrans" cxnId="{CE5FFC9B-AB5E-408D-8C3A-77017294242A}">
      <dgm:prSet/>
      <dgm:spPr/>
      <dgm:t>
        <a:bodyPr/>
        <a:lstStyle/>
        <a:p>
          <a:endParaRPr lang="en-US"/>
        </a:p>
      </dgm:t>
    </dgm:pt>
    <dgm:pt modelId="{C7B7C3BB-0773-468A-9EB5-927AF8175BAB}" type="sibTrans" cxnId="{CE5FFC9B-AB5E-408D-8C3A-77017294242A}">
      <dgm:prSet/>
      <dgm:spPr/>
      <dgm:t>
        <a:bodyPr/>
        <a:lstStyle/>
        <a:p>
          <a:endParaRPr lang="en-US"/>
        </a:p>
      </dgm:t>
    </dgm:pt>
    <dgm:pt modelId="{3C7C02ED-DA18-4B99-B757-1F3EBA333A5E}">
      <dgm:prSet phldrT="[Text]"/>
      <dgm:spPr/>
      <dgm:t>
        <a:bodyPr/>
        <a:lstStyle/>
        <a:p>
          <a:endParaRPr lang="en-US" dirty="0"/>
        </a:p>
      </dgm:t>
    </dgm:pt>
    <dgm:pt modelId="{D905CF99-C5D7-4332-B552-6FE914D9072B}" type="parTrans" cxnId="{CE5D216D-28B6-4724-8495-27886729F077}">
      <dgm:prSet/>
      <dgm:spPr/>
      <dgm:t>
        <a:bodyPr/>
        <a:lstStyle/>
        <a:p>
          <a:endParaRPr lang="en-US"/>
        </a:p>
      </dgm:t>
    </dgm:pt>
    <dgm:pt modelId="{DABF48F1-92EA-4506-BA18-88CFFF66A100}" type="sibTrans" cxnId="{CE5D216D-28B6-4724-8495-27886729F077}">
      <dgm:prSet/>
      <dgm:spPr/>
      <dgm:t>
        <a:bodyPr/>
        <a:lstStyle/>
        <a:p>
          <a:endParaRPr lang="en-US"/>
        </a:p>
      </dgm:t>
    </dgm:pt>
    <dgm:pt modelId="{E9E4F437-F741-4410-9AE5-5ED91A0421E1}">
      <dgm:prSet phldrT="[Text]"/>
      <dgm:spPr/>
      <dgm:t>
        <a:bodyPr/>
        <a:lstStyle/>
        <a:p>
          <a:r>
            <a:rPr lang="en-US" b="1" dirty="0"/>
            <a:t>Disclosures</a:t>
          </a:r>
          <a:endParaRPr lang="en-US" dirty="0"/>
        </a:p>
      </dgm:t>
    </dgm:pt>
    <dgm:pt modelId="{A6CD39D9-AC87-4AA1-992C-FAC3B9CED16B}" type="parTrans" cxnId="{FF5606E3-FFE8-4CE0-B554-9B5B8975CC15}">
      <dgm:prSet/>
      <dgm:spPr/>
      <dgm:t>
        <a:bodyPr/>
        <a:lstStyle/>
        <a:p>
          <a:endParaRPr lang="en-US"/>
        </a:p>
      </dgm:t>
    </dgm:pt>
    <dgm:pt modelId="{AA6CAAA1-35DC-4E8E-B73C-73C7FE30C820}" type="sibTrans" cxnId="{FF5606E3-FFE8-4CE0-B554-9B5B8975CC15}">
      <dgm:prSet/>
      <dgm:spPr/>
      <dgm:t>
        <a:bodyPr/>
        <a:lstStyle/>
        <a:p>
          <a:endParaRPr lang="en-US"/>
        </a:p>
      </dgm:t>
    </dgm:pt>
    <dgm:pt modelId="{3C383B8F-1B85-495D-B743-768723ACEE46}">
      <dgm:prSet phldrT="[Text]"/>
      <dgm:spPr/>
      <dgm:t>
        <a:bodyPr/>
        <a:lstStyle/>
        <a:p>
          <a:r>
            <a:rPr lang="en-US" dirty="0"/>
            <a:t>Enhanced Instructional Worksheet</a:t>
          </a:r>
        </a:p>
      </dgm:t>
    </dgm:pt>
    <dgm:pt modelId="{92C684A7-AAB7-409D-8E3B-6F23E90E88AD}" type="parTrans" cxnId="{7DF2D999-B685-4F40-B803-EE2631F14072}">
      <dgm:prSet/>
      <dgm:spPr/>
      <dgm:t>
        <a:bodyPr/>
        <a:lstStyle/>
        <a:p>
          <a:endParaRPr lang="en-US"/>
        </a:p>
      </dgm:t>
    </dgm:pt>
    <dgm:pt modelId="{0A18F781-8657-4B4D-8375-F0B6F9090D4A}" type="sibTrans" cxnId="{7DF2D999-B685-4F40-B803-EE2631F14072}">
      <dgm:prSet/>
      <dgm:spPr/>
      <dgm:t>
        <a:bodyPr/>
        <a:lstStyle/>
        <a:p>
          <a:endParaRPr lang="en-US"/>
        </a:p>
      </dgm:t>
    </dgm:pt>
    <dgm:pt modelId="{705D81DE-8FF4-480E-82AA-FBB33B5740C5}">
      <dgm:prSet phldrT="[Text]"/>
      <dgm:spPr/>
      <dgm:t>
        <a:bodyPr/>
        <a:lstStyle/>
        <a:p>
          <a:r>
            <a:rPr lang="en-US" dirty="0"/>
            <a:t>Mitigation Options Provided</a:t>
          </a:r>
          <a:endParaRPr lang="en-US"/>
        </a:p>
      </dgm:t>
    </dgm:pt>
    <dgm:pt modelId="{C5369E6A-A0E1-4A3D-A79A-973B158BD153}" type="parTrans" cxnId="{CA11197D-66E4-4E70-BF07-A397AE76ACFA}">
      <dgm:prSet/>
      <dgm:spPr/>
      <dgm:t>
        <a:bodyPr/>
        <a:lstStyle/>
        <a:p>
          <a:endParaRPr lang="en-US"/>
        </a:p>
      </dgm:t>
    </dgm:pt>
    <dgm:pt modelId="{5782D05A-A7B8-4B45-99CF-2E00D014261B}" type="sibTrans" cxnId="{CA11197D-66E4-4E70-BF07-A397AE76ACFA}">
      <dgm:prSet/>
      <dgm:spPr/>
      <dgm:t>
        <a:bodyPr/>
        <a:lstStyle/>
        <a:p>
          <a:endParaRPr lang="en-US"/>
        </a:p>
      </dgm:t>
    </dgm:pt>
    <dgm:pt modelId="{9D21C16A-0B1E-450F-873F-88FF027AE896}" type="pres">
      <dgm:prSet presAssocID="{50DF395F-D3AE-48AA-A320-FEC9772034CF}" presName="linear" presStyleCnt="0">
        <dgm:presLayoutVars>
          <dgm:animLvl val="lvl"/>
          <dgm:resizeHandles val="exact"/>
        </dgm:presLayoutVars>
      </dgm:prSet>
      <dgm:spPr/>
    </dgm:pt>
    <dgm:pt modelId="{7707396F-967A-4F76-A5BD-9B8324E65699}" type="pres">
      <dgm:prSet presAssocID="{9F3156B3-AA90-492C-9AC1-703EFA534332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339ACA61-DC40-4CB3-B19C-5427472D77EB}" type="pres">
      <dgm:prSet presAssocID="{9F3156B3-AA90-492C-9AC1-703EFA534332}" presName="childText" presStyleLbl="revTx" presStyleIdx="0" presStyleCnt="6">
        <dgm:presLayoutVars>
          <dgm:bulletEnabled val="1"/>
        </dgm:presLayoutVars>
      </dgm:prSet>
      <dgm:spPr/>
    </dgm:pt>
    <dgm:pt modelId="{74A103E1-ECE1-49DA-A213-9DECAD7D46E2}" type="pres">
      <dgm:prSet presAssocID="{CAF6738A-F529-46AC-BD4C-4AAD1F07B7BE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AB91534-6681-410C-82C4-CAF8F8F8BFE5}" type="pres">
      <dgm:prSet presAssocID="{CAF6738A-F529-46AC-BD4C-4AAD1F07B7BE}" presName="childText" presStyleLbl="revTx" presStyleIdx="1" presStyleCnt="6">
        <dgm:presLayoutVars>
          <dgm:bulletEnabled val="1"/>
        </dgm:presLayoutVars>
      </dgm:prSet>
      <dgm:spPr/>
    </dgm:pt>
    <dgm:pt modelId="{BE9ADA6A-6E99-45CC-9154-1A388E1F9C9A}" type="pres">
      <dgm:prSet presAssocID="{E9E4F437-F741-4410-9AE5-5ED91A0421E1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B31423E1-F12F-4A90-9E83-8C9BCAA16A1D}" type="pres">
      <dgm:prSet presAssocID="{E9E4F437-F741-4410-9AE5-5ED91A0421E1}" presName="childText" presStyleLbl="revTx" presStyleIdx="2" presStyleCnt="6">
        <dgm:presLayoutVars>
          <dgm:bulletEnabled val="1"/>
        </dgm:presLayoutVars>
      </dgm:prSet>
      <dgm:spPr/>
    </dgm:pt>
    <dgm:pt modelId="{3C9437F2-CCD1-4163-A773-FBF5BD05DB92}" type="pres">
      <dgm:prSet presAssocID="{098BAE5D-289E-41AB-A258-34857764A0D5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5F187AA2-921E-4EF9-857D-0A08A38D2A29}" type="pres">
      <dgm:prSet presAssocID="{098BAE5D-289E-41AB-A258-34857764A0D5}" presName="childText" presStyleLbl="revTx" presStyleIdx="3" presStyleCnt="6">
        <dgm:presLayoutVars>
          <dgm:bulletEnabled val="1"/>
        </dgm:presLayoutVars>
      </dgm:prSet>
      <dgm:spPr/>
    </dgm:pt>
    <dgm:pt modelId="{660BF768-8778-4566-8638-4EB79954A4A5}" type="pres">
      <dgm:prSet presAssocID="{BE1BE839-EADD-43EA-9D27-0A6204F9DEAB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F6BCB14E-ECA7-4165-9545-D899127273FF}" type="pres">
      <dgm:prSet presAssocID="{BE1BE839-EADD-43EA-9D27-0A6204F9DEAB}" presName="childText" presStyleLbl="revTx" presStyleIdx="4" presStyleCnt="6">
        <dgm:presLayoutVars>
          <dgm:bulletEnabled val="1"/>
        </dgm:presLayoutVars>
      </dgm:prSet>
      <dgm:spPr/>
    </dgm:pt>
    <dgm:pt modelId="{DB378B5C-7EEA-4A29-AF91-F3CD5FF112A5}" type="pres">
      <dgm:prSet presAssocID="{7EFC19B8-8198-46CD-A98A-8FED8D8194F6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0FBF61A1-6424-4EB1-A7FC-B74402587401}" type="pres">
      <dgm:prSet presAssocID="{7EFC19B8-8198-46CD-A98A-8FED8D8194F6}" presName="childText" presStyleLbl="revTx" presStyleIdx="5" presStyleCnt="6">
        <dgm:presLayoutVars>
          <dgm:bulletEnabled val="1"/>
        </dgm:presLayoutVars>
      </dgm:prSet>
      <dgm:spPr/>
    </dgm:pt>
  </dgm:ptLst>
  <dgm:cxnLst>
    <dgm:cxn modelId="{5FE9DE11-7FBC-4268-A9AC-1A62B509FD4A}" type="presOf" srcId="{098BAE5D-289E-41AB-A258-34857764A0D5}" destId="{3C9437F2-CCD1-4163-A773-FBF5BD05DB92}" srcOrd="0" destOrd="0" presId="urn:microsoft.com/office/officeart/2005/8/layout/vList2"/>
    <dgm:cxn modelId="{44A5CE13-464C-47CD-9880-D2BD1E7962A1}" srcId="{9F3156B3-AA90-492C-9AC1-703EFA534332}" destId="{04599571-8F84-4317-9869-F5F0D65E1666}" srcOrd="1" destOrd="0" parTransId="{59A9AC95-426D-464F-9EE6-33280F08C727}" sibTransId="{FD3917C9-FAAD-4AB2-A51C-F50BD1683E45}"/>
    <dgm:cxn modelId="{AB9A7E1D-B902-4140-A9BD-F8AF90383C9E}" srcId="{CAF6738A-F529-46AC-BD4C-4AAD1F07B7BE}" destId="{E872D9D6-8470-4139-B574-351A6F98E045}" srcOrd="2" destOrd="0" parTransId="{ED3BD088-0D3F-46BE-819E-AA74AA22C72C}" sibTransId="{143DCCF3-A68D-4841-A5B1-17BD819BA19F}"/>
    <dgm:cxn modelId="{BE04B129-7249-4B51-920E-B4F3C056919C}" type="presOf" srcId="{3C7C02ED-DA18-4B99-B757-1F3EBA333A5E}" destId="{0FBF61A1-6424-4EB1-A7FC-B74402587401}" srcOrd="0" destOrd="0" presId="urn:microsoft.com/office/officeart/2005/8/layout/vList2"/>
    <dgm:cxn modelId="{715C3A32-1EDF-4F6D-B0ED-32593260549B}" type="presOf" srcId="{0A97E5B0-AF32-402C-8E9E-0494553B891B}" destId="{5F187AA2-921E-4EF9-857D-0A08A38D2A29}" srcOrd="0" destOrd="1" presId="urn:microsoft.com/office/officeart/2005/8/layout/vList2"/>
    <dgm:cxn modelId="{90E5613A-7036-4CFF-9B96-DF869B9E46B8}" type="presOf" srcId="{04599571-8F84-4317-9869-F5F0D65E1666}" destId="{339ACA61-DC40-4CB3-B19C-5427472D77EB}" srcOrd="0" destOrd="1" presId="urn:microsoft.com/office/officeart/2005/8/layout/vList2"/>
    <dgm:cxn modelId="{84A5643B-F492-4C1C-B0E7-D8BC8ADDCBF2}" srcId="{BE1BE839-EADD-43EA-9D27-0A6204F9DEAB}" destId="{8275DE7D-DCDD-4867-AE0A-7CEB141A4C72}" srcOrd="0" destOrd="0" parTransId="{9C902E67-3144-4D45-BBA8-77EC7485EAF5}" sibTransId="{CDBF79A4-A2DC-45F6-83A9-1F9A708E1B8F}"/>
    <dgm:cxn modelId="{37A6055C-C17D-4E44-B74E-272368353110}" srcId="{50DF395F-D3AE-48AA-A320-FEC9772034CF}" destId="{9F3156B3-AA90-492C-9AC1-703EFA534332}" srcOrd="0" destOrd="0" parTransId="{46975A80-79BC-4FE3-916B-D38953BCD97A}" sibTransId="{9C458787-3398-4B4F-B2DC-2A2E9FEC54E8}"/>
    <dgm:cxn modelId="{100E2767-170D-4DB8-A644-3D520A04F010}" type="presOf" srcId="{7607B058-1E9F-454C-AAEA-D826755C8BEB}" destId="{339ACA61-DC40-4CB3-B19C-5427472D77EB}" srcOrd="0" destOrd="0" presId="urn:microsoft.com/office/officeart/2005/8/layout/vList2"/>
    <dgm:cxn modelId="{23BC6E68-2B25-46BB-B6A3-0C052D6D8654}" srcId="{CAF6738A-F529-46AC-BD4C-4AAD1F07B7BE}" destId="{3AEEE63E-10B1-4314-8407-00B4AC205B8C}" srcOrd="1" destOrd="0" parTransId="{F0EB12E7-111E-4AA7-A69C-1A34FBF0C3B8}" sibTransId="{622B4062-823D-4BE0-85D1-655657416F3E}"/>
    <dgm:cxn modelId="{BA273469-19A3-4B6E-8D5A-888E3C411E7C}" type="presOf" srcId="{E72B224A-B4AD-4F6C-9A2C-FC4C7CDB4525}" destId="{F6BCB14E-ECA7-4165-9545-D899127273FF}" srcOrd="0" destOrd="1" presId="urn:microsoft.com/office/officeart/2005/8/layout/vList2"/>
    <dgm:cxn modelId="{CE5D216D-28B6-4724-8495-27886729F077}" srcId="{7EFC19B8-8198-46CD-A98A-8FED8D8194F6}" destId="{3C7C02ED-DA18-4B99-B757-1F3EBA333A5E}" srcOrd="0" destOrd="0" parTransId="{D905CF99-C5D7-4332-B552-6FE914D9072B}" sibTransId="{DABF48F1-92EA-4506-BA18-88CFFF66A100}"/>
    <dgm:cxn modelId="{8FE0536E-FCB9-4AEC-98F1-9058409783FA}" srcId="{098BAE5D-289E-41AB-A258-34857764A0D5}" destId="{D77CCD8A-E286-49BB-AFB5-E345AC81E28F}" srcOrd="0" destOrd="0" parTransId="{25C8405A-118A-4421-AFDD-E0E7CBE3B83C}" sibTransId="{B5A9D0E6-5C84-462D-9D93-5E76233F419F}"/>
    <dgm:cxn modelId="{082ECB78-4855-4038-92AB-176BECD3A81F}" type="presOf" srcId="{3C383B8F-1B85-495D-B743-768723ACEE46}" destId="{B31423E1-F12F-4A90-9E83-8C9BCAA16A1D}" srcOrd="0" destOrd="0" presId="urn:microsoft.com/office/officeart/2005/8/layout/vList2"/>
    <dgm:cxn modelId="{60F81379-5AC1-4A29-9070-797E42F3D8E1}" type="presOf" srcId="{E872D9D6-8470-4139-B574-351A6F98E045}" destId="{BAB91534-6681-410C-82C4-CAF8F8F8BFE5}" srcOrd="0" destOrd="2" presId="urn:microsoft.com/office/officeart/2005/8/layout/vList2"/>
    <dgm:cxn modelId="{9AA1877C-406C-4A6B-A946-CDEF7C9788DD}" srcId="{9F3156B3-AA90-492C-9AC1-703EFA534332}" destId="{7607B058-1E9F-454C-AAEA-D826755C8BEB}" srcOrd="0" destOrd="0" parTransId="{CA1E5C1A-F4BA-46C8-BEE3-91AED9620641}" sibTransId="{AA60D6C9-CF80-437D-A912-B516583BADA5}"/>
    <dgm:cxn modelId="{43FED37C-828A-43D6-89FB-56CB469478ED}" srcId="{50DF395F-D3AE-48AA-A320-FEC9772034CF}" destId="{CAF6738A-F529-46AC-BD4C-4AAD1F07B7BE}" srcOrd="1" destOrd="0" parTransId="{843F6028-108C-444E-90E9-B493E1247D98}" sibTransId="{9503118D-5800-4158-8BD0-E8E914698ED2}"/>
    <dgm:cxn modelId="{CA11197D-66E4-4E70-BF07-A397AE76ACFA}" srcId="{E9E4F437-F741-4410-9AE5-5ED91A0421E1}" destId="{705D81DE-8FF4-480E-82AA-FBB33B5740C5}" srcOrd="1" destOrd="0" parTransId="{C5369E6A-A0E1-4A3D-A79A-973B158BD153}" sibTransId="{5782D05A-A7B8-4B45-99CF-2E00D014261B}"/>
    <dgm:cxn modelId="{E3179F7D-A6E0-46A8-A061-B9854A9C1C70}" type="presOf" srcId="{9FE6613F-0C17-4FD8-9466-BCBF65D9510A}" destId="{F6BCB14E-ECA7-4165-9545-D899127273FF}" srcOrd="0" destOrd="3" presId="urn:microsoft.com/office/officeart/2005/8/layout/vList2"/>
    <dgm:cxn modelId="{77D07E7F-7DC8-4E74-A9A7-18FC1BF1D0DD}" type="presOf" srcId="{705D81DE-8FF4-480E-82AA-FBB33B5740C5}" destId="{B31423E1-F12F-4A90-9E83-8C9BCAA16A1D}" srcOrd="0" destOrd="1" presId="urn:microsoft.com/office/officeart/2005/8/layout/vList2"/>
    <dgm:cxn modelId="{BB48E384-6CD1-4046-B1C8-B792BEE75346}" type="presOf" srcId="{50DF395F-D3AE-48AA-A320-FEC9772034CF}" destId="{9D21C16A-0B1E-450F-873F-88FF027AE896}" srcOrd="0" destOrd="0" presId="urn:microsoft.com/office/officeart/2005/8/layout/vList2"/>
    <dgm:cxn modelId="{18741587-17BC-4BA9-B00A-309D5467500A}" type="presOf" srcId="{D77CCD8A-E286-49BB-AFB5-E345AC81E28F}" destId="{5F187AA2-921E-4EF9-857D-0A08A38D2A29}" srcOrd="0" destOrd="0" presId="urn:microsoft.com/office/officeart/2005/8/layout/vList2"/>
    <dgm:cxn modelId="{69C6058E-AC20-4FCF-9534-36BF65507569}" type="presOf" srcId="{BB3A7FC7-CACC-467C-872E-809FB0556F94}" destId="{F6BCB14E-ECA7-4165-9545-D899127273FF}" srcOrd="0" destOrd="2" presId="urn:microsoft.com/office/officeart/2005/8/layout/vList2"/>
    <dgm:cxn modelId="{0CE02590-8E46-42EF-8D3C-546B191B60BA}" type="presOf" srcId="{7EFC19B8-8198-46CD-A98A-8FED8D8194F6}" destId="{DB378B5C-7EEA-4A29-AF91-F3CD5FF112A5}" srcOrd="0" destOrd="0" presId="urn:microsoft.com/office/officeart/2005/8/layout/vList2"/>
    <dgm:cxn modelId="{B9DFC091-6B06-4ADC-B016-235A06E2D1F9}" srcId="{50DF395F-D3AE-48AA-A320-FEC9772034CF}" destId="{BE1BE839-EADD-43EA-9D27-0A6204F9DEAB}" srcOrd="4" destOrd="0" parTransId="{19F3095B-0A8C-418B-97E4-E9FA22FA10D5}" sibTransId="{D1B1F17A-9AF5-4345-AFEB-A13AA4DDBB62}"/>
    <dgm:cxn modelId="{9840E692-828D-4ED1-97B0-B165C0C698B5}" srcId="{098BAE5D-289E-41AB-A258-34857764A0D5}" destId="{0A97E5B0-AF32-402C-8E9E-0494553B891B}" srcOrd="1" destOrd="0" parTransId="{68BF5FC6-5DBF-4DC1-B8FE-064030CB5E75}" sibTransId="{E0399C73-B5D8-4CD6-B182-32601A734F55}"/>
    <dgm:cxn modelId="{179AEF95-2AAF-485F-8594-875B38412BF1}" srcId="{E72B224A-B4AD-4F6C-9A2C-FC4C7CDB4525}" destId="{9FE6613F-0C17-4FD8-9466-BCBF65D9510A}" srcOrd="1" destOrd="0" parTransId="{BAF7F1C3-C0F0-4E93-ABF8-EE34CD9334E0}" sibTransId="{9F4ED3BC-EFDE-4EEA-8C54-608A4ECAC320}"/>
    <dgm:cxn modelId="{7DF2D999-B685-4F40-B803-EE2631F14072}" srcId="{E9E4F437-F741-4410-9AE5-5ED91A0421E1}" destId="{3C383B8F-1B85-495D-B743-768723ACEE46}" srcOrd="0" destOrd="0" parTransId="{92C684A7-AAB7-409D-8E3B-6F23E90E88AD}" sibTransId="{0A18F781-8657-4B4D-8375-F0B6F9090D4A}"/>
    <dgm:cxn modelId="{CE5FFC9B-AB5E-408D-8C3A-77017294242A}" srcId="{50DF395F-D3AE-48AA-A320-FEC9772034CF}" destId="{7EFC19B8-8198-46CD-A98A-8FED8D8194F6}" srcOrd="5" destOrd="0" parTransId="{8C36B896-AB04-42E0-8603-4038FDE06ADA}" sibTransId="{C7B7C3BB-0773-468A-9EB5-927AF8175BAB}"/>
    <dgm:cxn modelId="{36FD5DB6-2101-4A49-8B13-C743A59E8861}" type="presOf" srcId="{BE1BE839-EADD-43EA-9D27-0A6204F9DEAB}" destId="{660BF768-8778-4566-8638-4EB79954A4A5}" srcOrd="0" destOrd="0" presId="urn:microsoft.com/office/officeart/2005/8/layout/vList2"/>
    <dgm:cxn modelId="{0F6F1DBB-97F6-4E2C-A6A3-0A4427773F0C}" srcId="{CAF6738A-F529-46AC-BD4C-4AAD1F07B7BE}" destId="{8C594C28-DDE7-4E52-9F19-081861F82CA9}" srcOrd="0" destOrd="0" parTransId="{18826F3F-C61D-448E-A0E3-04454C06C46E}" sibTransId="{D3519A96-C6C9-496C-9EFC-81FF0C3BA0F9}"/>
    <dgm:cxn modelId="{7F7839BD-D396-49AB-9CEC-5CAF1339EE50}" srcId="{E72B224A-B4AD-4F6C-9A2C-FC4C7CDB4525}" destId="{BB3A7FC7-CACC-467C-872E-809FB0556F94}" srcOrd="0" destOrd="0" parTransId="{1FF936E7-9E2C-4D2E-A7A3-6AFAC233D50F}" sibTransId="{52035704-8B05-404B-BE4A-0155F534CE3F}"/>
    <dgm:cxn modelId="{804794CA-8DE5-4E46-BA3F-7C629B68DAFD}" type="presOf" srcId="{3AEEE63E-10B1-4314-8407-00B4AC205B8C}" destId="{BAB91534-6681-410C-82C4-CAF8F8F8BFE5}" srcOrd="0" destOrd="1" presId="urn:microsoft.com/office/officeart/2005/8/layout/vList2"/>
    <dgm:cxn modelId="{2E95A2CA-90CA-4F66-B91E-75E39A59F92C}" type="presOf" srcId="{9F3156B3-AA90-492C-9AC1-703EFA534332}" destId="{7707396F-967A-4F76-A5BD-9B8324E65699}" srcOrd="0" destOrd="0" presId="urn:microsoft.com/office/officeart/2005/8/layout/vList2"/>
    <dgm:cxn modelId="{3A8865D4-F0B2-4F73-8FDC-74C70F1DD1D0}" type="presOf" srcId="{CAF6738A-F529-46AC-BD4C-4AAD1F07B7BE}" destId="{74A103E1-ECE1-49DA-A213-9DECAD7D46E2}" srcOrd="0" destOrd="0" presId="urn:microsoft.com/office/officeart/2005/8/layout/vList2"/>
    <dgm:cxn modelId="{62E6EBDA-9209-4B5C-817D-0C4212C0A740}" type="presOf" srcId="{8C594C28-DDE7-4E52-9F19-081861F82CA9}" destId="{BAB91534-6681-410C-82C4-CAF8F8F8BFE5}" srcOrd="0" destOrd="0" presId="urn:microsoft.com/office/officeart/2005/8/layout/vList2"/>
    <dgm:cxn modelId="{6BC1D5E2-F77F-4848-8179-3442B2B49852}" srcId="{50DF395F-D3AE-48AA-A320-FEC9772034CF}" destId="{098BAE5D-289E-41AB-A258-34857764A0D5}" srcOrd="3" destOrd="0" parTransId="{C3982A8F-42ED-4ED2-9D80-2E129FF348E1}" sibTransId="{078D5580-677B-430B-89C2-235BA97E8129}"/>
    <dgm:cxn modelId="{FF5606E3-FFE8-4CE0-B554-9B5B8975CC15}" srcId="{50DF395F-D3AE-48AA-A320-FEC9772034CF}" destId="{E9E4F437-F741-4410-9AE5-5ED91A0421E1}" srcOrd="2" destOrd="0" parTransId="{A6CD39D9-AC87-4AA1-992C-FAC3B9CED16B}" sibTransId="{AA6CAAA1-35DC-4E8E-B73C-73C7FE30C820}"/>
    <dgm:cxn modelId="{5F5D52E4-2FBE-4644-A52F-55909BB5DFF6}" type="presOf" srcId="{8275DE7D-DCDD-4867-AE0A-7CEB141A4C72}" destId="{F6BCB14E-ECA7-4165-9545-D899127273FF}" srcOrd="0" destOrd="0" presId="urn:microsoft.com/office/officeart/2005/8/layout/vList2"/>
    <dgm:cxn modelId="{B0251DEC-B2D1-4B4F-97AC-5AF0312AEC70}" type="presOf" srcId="{E9E4F437-F741-4410-9AE5-5ED91A0421E1}" destId="{BE9ADA6A-6E99-45CC-9154-1A388E1F9C9A}" srcOrd="0" destOrd="0" presId="urn:microsoft.com/office/officeart/2005/8/layout/vList2"/>
    <dgm:cxn modelId="{AD4CE2F2-E420-494F-B7A1-E899A6FA484C}" srcId="{BE1BE839-EADD-43EA-9D27-0A6204F9DEAB}" destId="{E72B224A-B4AD-4F6C-9A2C-FC4C7CDB4525}" srcOrd="1" destOrd="0" parTransId="{D901DDA6-876E-41BC-BF64-27C744F836D4}" sibTransId="{14604E0F-BAD9-4F6F-9A5E-84C9BCB9E26F}"/>
    <dgm:cxn modelId="{C44E6FE6-7621-4B34-AD9B-64FCDF524563}" type="presParOf" srcId="{9D21C16A-0B1E-450F-873F-88FF027AE896}" destId="{7707396F-967A-4F76-A5BD-9B8324E65699}" srcOrd="0" destOrd="0" presId="urn:microsoft.com/office/officeart/2005/8/layout/vList2"/>
    <dgm:cxn modelId="{B1F7183A-80D0-4510-ACE0-1E39AA73B0F5}" type="presParOf" srcId="{9D21C16A-0B1E-450F-873F-88FF027AE896}" destId="{339ACA61-DC40-4CB3-B19C-5427472D77EB}" srcOrd="1" destOrd="0" presId="urn:microsoft.com/office/officeart/2005/8/layout/vList2"/>
    <dgm:cxn modelId="{991A8ABD-1145-4851-919F-3ED9DB1AD131}" type="presParOf" srcId="{9D21C16A-0B1E-450F-873F-88FF027AE896}" destId="{74A103E1-ECE1-49DA-A213-9DECAD7D46E2}" srcOrd="2" destOrd="0" presId="urn:microsoft.com/office/officeart/2005/8/layout/vList2"/>
    <dgm:cxn modelId="{E210C672-6E0B-4A34-B924-9E1C0A759EFC}" type="presParOf" srcId="{9D21C16A-0B1E-450F-873F-88FF027AE896}" destId="{BAB91534-6681-410C-82C4-CAF8F8F8BFE5}" srcOrd="3" destOrd="0" presId="urn:microsoft.com/office/officeart/2005/8/layout/vList2"/>
    <dgm:cxn modelId="{ADB77394-3F58-4ABC-9BEA-787AD32C98BA}" type="presParOf" srcId="{9D21C16A-0B1E-450F-873F-88FF027AE896}" destId="{BE9ADA6A-6E99-45CC-9154-1A388E1F9C9A}" srcOrd="4" destOrd="0" presId="urn:microsoft.com/office/officeart/2005/8/layout/vList2"/>
    <dgm:cxn modelId="{551A6BD6-73B7-408C-90EC-A2E8BAF8F39A}" type="presParOf" srcId="{9D21C16A-0B1E-450F-873F-88FF027AE896}" destId="{B31423E1-F12F-4A90-9E83-8C9BCAA16A1D}" srcOrd="5" destOrd="0" presId="urn:microsoft.com/office/officeart/2005/8/layout/vList2"/>
    <dgm:cxn modelId="{71A113F2-DF0E-4AEC-9488-3E28A3FEC912}" type="presParOf" srcId="{9D21C16A-0B1E-450F-873F-88FF027AE896}" destId="{3C9437F2-CCD1-4163-A773-FBF5BD05DB92}" srcOrd="6" destOrd="0" presId="urn:microsoft.com/office/officeart/2005/8/layout/vList2"/>
    <dgm:cxn modelId="{42529940-EC76-46EB-8AD6-110A8A1FDE6A}" type="presParOf" srcId="{9D21C16A-0B1E-450F-873F-88FF027AE896}" destId="{5F187AA2-921E-4EF9-857D-0A08A38D2A29}" srcOrd="7" destOrd="0" presId="urn:microsoft.com/office/officeart/2005/8/layout/vList2"/>
    <dgm:cxn modelId="{743C9DCA-3956-4A34-BD32-E8D9BB935A75}" type="presParOf" srcId="{9D21C16A-0B1E-450F-873F-88FF027AE896}" destId="{660BF768-8778-4566-8638-4EB79954A4A5}" srcOrd="8" destOrd="0" presId="urn:microsoft.com/office/officeart/2005/8/layout/vList2"/>
    <dgm:cxn modelId="{99CBCBB2-1E37-4719-9F16-B715120E767C}" type="presParOf" srcId="{9D21C16A-0B1E-450F-873F-88FF027AE896}" destId="{F6BCB14E-ECA7-4165-9545-D899127273FF}" srcOrd="9" destOrd="0" presId="urn:microsoft.com/office/officeart/2005/8/layout/vList2"/>
    <dgm:cxn modelId="{DE57FE2E-A94A-48E4-8DF1-25589F33DEC3}" type="presParOf" srcId="{9D21C16A-0B1E-450F-873F-88FF027AE896}" destId="{DB378B5C-7EEA-4A29-AF91-F3CD5FF112A5}" srcOrd="10" destOrd="0" presId="urn:microsoft.com/office/officeart/2005/8/layout/vList2"/>
    <dgm:cxn modelId="{876B495A-9B56-4D85-BE19-F67FC17F56C6}" type="presParOf" srcId="{9D21C16A-0B1E-450F-873F-88FF027AE896}" destId="{0FBF61A1-6424-4EB1-A7FC-B74402587401}" srcOrd="1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4DBBFEF-680F-41C4-BD25-DD04DFD5F9C3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F75C7C-4644-4417-A0D0-4F01CE267B1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Identify</a:t>
          </a:r>
        </a:p>
      </dgm:t>
    </dgm:pt>
    <dgm:pt modelId="{A41DAB0A-E22E-4836-B9FF-C294D0D5067E}" type="parTrans" cxnId="{3DA2447E-06FC-4F80-928B-73CFF4AEE438}">
      <dgm:prSet/>
      <dgm:spPr/>
      <dgm:t>
        <a:bodyPr/>
        <a:lstStyle/>
        <a:p>
          <a:endParaRPr lang="en-US"/>
        </a:p>
      </dgm:t>
    </dgm:pt>
    <dgm:pt modelId="{8D225F01-3A49-4E73-AE1A-AF0B8F699F86}" type="sibTrans" cxnId="{3DA2447E-06FC-4F80-928B-73CFF4AEE438}">
      <dgm:prSet/>
      <dgm:spPr/>
      <dgm:t>
        <a:bodyPr/>
        <a:lstStyle/>
        <a:p>
          <a:endParaRPr lang="en-US"/>
        </a:p>
      </dgm:t>
    </dgm:pt>
    <dgm:pt modelId="{646923BE-675E-4A0B-B892-B8F0859CB6F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Mitigate</a:t>
          </a:r>
        </a:p>
      </dgm:t>
    </dgm:pt>
    <dgm:pt modelId="{7282DB15-5907-47F3-AF74-D75D8889B9D9}" type="parTrans" cxnId="{ED8DE049-7CD0-420D-A6DB-1E54E9EE780C}">
      <dgm:prSet/>
      <dgm:spPr/>
      <dgm:t>
        <a:bodyPr/>
        <a:lstStyle/>
        <a:p>
          <a:endParaRPr lang="en-US"/>
        </a:p>
      </dgm:t>
    </dgm:pt>
    <dgm:pt modelId="{1EEC268A-6B89-4C79-BF32-583531AABF3A}" type="sibTrans" cxnId="{ED8DE049-7CD0-420D-A6DB-1E54E9EE780C}">
      <dgm:prSet/>
      <dgm:spPr/>
      <dgm:t>
        <a:bodyPr/>
        <a:lstStyle/>
        <a:p>
          <a:endParaRPr lang="en-US"/>
        </a:p>
      </dgm:t>
    </dgm:pt>
    <dgm:pt modelId="{2F747261-F05A-40C9-BFC2-48FB9AB704F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Disclose</a:t>
          </a:r>
        </a:p>
      </dgm:t>
    </dgm:pt>
    <dgm:pt modelId="{ED1C8524-7152-481D-8E30-80336ED553B6}" type="parTrans" cxnId="{4154AA1B-8930-4731-B4DD-1DE311F7FE4B}">
      <dgm:prSet/>
      <dgm:spPr/>
      <dgm:t>
        <a:bodyPr/>
        <a:lstStyle/>
        <a:p>
          <a:endParaRPr lang="en-US"/>
        </a:p>
      </dgm:t>
    </dgm:pt>
    <dgm:pt modelId="{58839C90-0D75-4F6E-805B-D99937EAF556}" type="sibTrans" cxnId="{4154AA1B-8930-4731-B4DD-1DE311F7FE4B}">
      <dgm:prSet/>
      <dgm:spPr/>
      <dgm:t>
        <a:bodyPr/>
        <a:lstStyle/>
        <a:p>
          <a:endParaRPr lang="en-US"/>
        </a:p>
      </dgm:t>
    </dgm:pt>
    <dgm:pt modelId="{B0BDAC10-AF94-4E21-9E5F-EECBB73DB768}" type="pres">
      <dgm:prSet presAssocID="{14DBBFEF-680F-41C4-BD25-DD04DFD5F9C3}" presName="root" presStyleCnt="0">
        <dgm:presLayoutVars>
          <dgm:dir/>
          <dgm:resizeHandles val="exact"/>
        </dgm:presLayoutVars>
      </dgm:prSet>
      <dgm:spPr/>
    </dgm:pt>
    <dgm:pt modelId="{7CCCB256-D603-4772-B0BA-5C063E9E21D2}" type="pres">
      <dgm:prSet presAssocID="{79F75C7C-4644-4417-A0D0-4F01CE267B1A}" presName="compNode" presStyleCnt="0"/>
      <dgm:spPr/>
    </dgm:pt>
    <dgm:pt modelId="{5A5C7F7B-C17F-4F29-B24F-746946CFA25F}" type="pres">
      <dgm:prSet presAssocID="{79F75C7C-4644-4417-A0D0-4F01CE267B1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0FE8A900-23EA-4CD2-9FFB-2FC44436F311}" type="pres">
      <dgm:prSet presAssocID="{79F75C7C-4644-4417-A0D0-4F01CE267B1A}" presName="spaceRect" presStyleCnt="0"/>
      <dgm:spPr/>
    </dgm:pt>
    <dgm:pt modelId="{6BA4290B-C77C-42EA-A12F-86F57BD1DAEE}" type="pres">
      <dgm:prSet presAssocID="{79F75C7C-4644-4417-A0D0-4F01CE267B1A}" presName="textRect" presStyleLbl="revTx" presStyleIdx="0" presStyleCnt="3">
        <dgm:presLayoutVars>
          <dgm:chMax val="1"/>
          <dgm:chPref val="1"/>
        </dgm:presLayoutVars>
      </dgm:prSet>
      <dgm:spPr/>
    </dgm:pt>
    <dgm:pt modelId="{15D2E0C1-14D7-4A27-B2C9-86AFD67317AD}" type="pres">
      <dgm:prSet presAssocID="{8D225F01-3A49-4E73-AE1A-AF0B8F699F86}" presName="sibTrans" presStyleCnt="0"/>
      <dgm:spPr/>
    </dgm:pt>
    <dgm:pt modelId="{4CEC1A55-5F54-41A1-8248-A6A10AC54341}" type="pres">
      <dgm:prSet presAssocID="{646923BE-675E-4A0B-B892-B8F0859CB6FA}" presName="compNode" presStyleCnt="0"/>
      <dgm:spPr/>
    </dgm:pt>
    <dgm:pt modelId="{660519BB-83C6-45F7-85E7-8883DDB5D222}" type="pres">
      <dgm:prSet presAssocID="{646923BE-675E-4A0B-B892-B8F0859CB6F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25EA527-9738-40E4-8ADE-2C96129903B4}" type="pres">
      <dgm:prSet presAssocID="{646923BE-675E-4A0B-B892-B8F0859CB6FA}" presName="spaceRect" presStyleCnt="0"/>
      <dgm:spPr/>
    </dgm:pt>
    <dgm:pt modelId="{DA37342F-A3FD-416E-B1EF-5C00E4486531}" type="pres">
      <dgm:prSet presAssocID="{646923BE-675E-4A0B-B892-B8F0859CB6FA}" presName="textRect" presStyleLbl="revTx" presStyleIdx="1" presStyleCnt="3">
        <dgm:presLayoutVars>
          <dgm:chMax val="1"/>
          <dgm:chPref val="1"/>
        </dgm:presLayoutVars>
      </dgm:prSet>
      <dgm:spPr/>
    </dgm:pt>
    <dgm:pt modelId="{D5FB5356-75BD-402B-9334-37C485434090}" type="pres">
      <dgm:prSet presAssocID="{1EEC268A-6B89-4C79-BF32-583531AABF3A}" presName="sibTrans" presStyleCnt="0"/>
      <dgm:spPr/>
    </dgm:pt>
    <dgm:pt modelId="{ECEC9FD3-C29D-4EC4-B90D-5E190C79833B}" type="pres">
      <dgm:prSet presAssocID="{2F747261-F05A-40C9-BFC2-48FB9AB704F5}" presName="compNode" presStyleCnt="0"/>
      <dgm:spPr/>
    </dgm:pt>
    <dgm:pt modelId="{E0BF1D24-B02E-4E5D-A194-579B7388F450}" type="pres">
      <dgm:prSet presAssocID="{2F747261-F05A-40C9-BFC2-48FB9AB704F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FEB1D3E0-3380-4CB8-9FC1-0F87E915CEEB}" type="pres">
      <dgm:prSet presAssocID="{2F747261-F05A-40C9-BFC2-48FB9AB704F5}" presName="spaceRect" presStyleCnt="0"/>
      <dgm:spPr/>
    </dgm:pt>
    <dgm:pt modelId="{A4122BA9-272B-4734-B714-DB7D07AC29C8}" type="pres">
      <dgm:prSet presAssocID="{2F747261-F05A-40C9-BFC2-48FB9AB704F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13CD30A-370D-401D-A519-BB616E6485DE}" type="presOf" srcId="{2F747261-F05A-40C9-BFC2-48FB9AB704F5}" destId="{A4122BA9-272B-4734-B714-DB7D07AC29C8}" srcOrd="0" destOrd="0" presId="urn:microsoft.com/office/officeart/2018/2/layout/IconLabelList"/>
    <dgm:cxn modelId="{B320ED0C-F7F7-47F7-A782-9EAF845982D3}" type="presOf" srcId="{14DBBFEF-680F-41C4-BD25-DD04DFD5F9C3}" destId="{B0BDAC10-AF94-4E21-9E5F-EECBB73DB768}" srcOrd="0" destOrd="0" presId="urn:microsoft.com/office/officeart/2018/2/layout/IconLabelList"/>
    <dgm:cxn modelId="{4154AA1B-8930-4731-B4DD-1DE311F7FE4B}" srcId="{14DBBFEF-680F-41C4-BD25-DD04DFD5F9C3}" destId="{2F747261-F05A-40C9-BFC2-48FB9AB704F5}" srcOrd="2" destOrd="0" parTransId="{ED1C8524-7152-481D-8E30-80336ED553B6}" sibTransId="{58839C90-0D75-4F6E-805B-D99937EAF556}"/>
    <dgm:cxn modelId="{ED8DE049-7CD0-420D-A6DB-1E54E9EE780C}" srcId="{14DBBFEF-680F-41C4-BD25-DD04DFD5F9C3}" destId="{646923BE-675E-4A0B-B892-B8F0859CB6FA}" srcOrd="1" destOrd="0" parTransId="{7282DB15-5907-47F3-AF74-D75D8889B9D9}" sibTransId="{1EEC268A-6B89-4C79-BF32-583531AABF3A}"/>
    <dgm:cxn modelId="{56BCE66C-FBD0-4DB6-B482-90EEDB6186AF}" type="presOf" srcId="{646923BE-675E-4A0B-B892-B8F0859CB6FA}" destId="{DA37342F-A3FD-416E-B1EF-5C00E4486531}" srcOrd="0" destOrd="0" presId="urn:microsoft.com/office/officeart/2018/2/layout/IconLabelList"/>
    <dgm:cxn modelId="{3DA2447E-06FC-4F80-928B-73CFF4AEE438}" srcId="{14DBBFEF-680F-41C4-BD25-DD04DFD5F9C3}" destId="{79F75C7C-4644-4417-A0D0-4F01CE267B1A}" srcOrd="0" destOrd="0" parTransId="{A41DAB0A-E22E-4836-B9FF-C294D0D5067E}" sibTransId="{8D225F01-3A49-4E73-AE1A-AF0B8F699F86}"/>
    <dgm:cxn modelId="{0870D1CB-1893-4E42-8B91-37B4E32EAD17}" type="presOf" srcId="{79F75C7C-4644-4417-A0D0-4F01CE267B1A}" destId="{6BA4290B-C77C-42EA-A12F-86F57BD1DAEE}" srcOrd="0" destOrd="0" presId="urn:microsoft.com/office/officeart/2018/2/layout/IconLabelList"/>
    <dgm:cxn modelId="{71FC31DB-F6FA-4966-9DBB-AF4495A66D9D}" type="presParOf" srcId="{B0BDAC10-AF94-4E21-9E5F-EECBB73DB768}" destId="{7CCCB256-D603-4772-B0BA-5C063E9E21D2}" srcOrd="0" destOrd="0" presId="urn:microsoft.com/office/officeart/2018/2/layout/IconLabelList"/>
    <dgm:cxn modelId="{B6A6CF92-59F6-41B2-9352-18FC050679F0}" type="presParOf" srcId="{7CCCB256-D603-4772-B0BA-5C063E9E21D2}" destId="{5A5C7F7B-C17F-4F29-B24F-746946CFA25F}" srcOrd="0" destOrd="0" presId="urn:microsoft.com/office/officeart/2018/2/layout/IconLabelList"/>
    <dgm:cxn modelId="{B67FDFAB-AD3C-4FA2-8153-7637A43780DD}" type="presParOf" srcId="{7CCCB256-D603-4772-B0BA-5C063E9E21D2}" destId="{0FE8A900-23EA-4CD2-9FFB-2FC44436F311}" srcOrd="1" destOrd="0" presId="urn:microsoft.com/office/officeart/2018/2/layout/IconLabelList"/>
    <dgm:cxn modelId="{BC4DE3EF-EEB5-4C12-B953-5B218B55E933}" type="presParOf" srcId="{7CCCB256-D603-4772-B0BA-5C063E9E21D2}" destId="{6BA4290B-C77C-42EA-A12F-86F57BD1DAEE}" srcOrd="2" destOrd="0" presId="urn:microsoft.com/office/officeart/2018/2/layout/IconLabelList"/>
    <dgm:cxn modelId="{629564FE-6387-4C27-9FDF-AA546D26D322}" type="presParOf" srcId="{B0BDAC10-AF94-4E21-9E5F-EECBB73DB768}" destId="{15D2E0C1-14D7-4A27-B2C9-86AFD67317AD}" srcOrd="1" destOrd="0" presId="urn:microsoft.com/office/officeart/2018/2/layout/IconLabelList"/>
    <dgm:cxn modelId="{F05C053C-FB32-4C8E-8081-73B237FC9C41}" type="presParOf" srcId="{B0BDAC10-AF94-4E21-9E5F-EECBB73DB768}" destId="{4CEC1A55-5F54-41A1-8248-A6A10AC54341}" srcOrd="2" destOrd="0" presId="urn:microsoft.com/office/officeart/2018/2/layout/IconLabelList"/>
    <dgm:cxn modelId="{B60DB846-2D56-41FE-9783-95E64CA5A063}" type="presParOf" srcId="{4CEC1A55-5F54-41A1-8248-A6A10AC54341}" destId="{660519BB-83C6-45F7-85E7-8883DDB5D222}" srcOrd="0" destOrd="0" presId="urn:microsoft.com/office/officeart/2018/2/layout/IconLabelList"/>
    <dgm:cxn modelId="{65C3A583-D179-4A14-B57F-0F3DE1540B7C}" type="presParOf" srcId="{4CEC1A55-5F54-41A1-8248-A6A10AC54341}" destId="{725EA527-9738-40E4-8ADE-2C96129903B4}" srcOrd="1" destOrd="0" presId="urn:microsoft.com/office/officeart/2018/2/layout/IconLabelList"/>
    <dgm:cxn modelId="{26766019-CD7B-47D2-A374-7F7945DF739A}" type="presParOf" srcId="{4CEC1A55-5F54-41A1-8248-A6A10AC54341}" destId="{DA37342F-A3FD-416E-B1EF-5C00E4486531}" srcOrd="2" destOrd="0" presId="urn:microsoft.com/office/officeart/2018/2/layout/IconLabelList"/>
    <dgm:cxn modelId="{88F64BC3-A7FF-41C8-B47F-5453ECF9DBE4}" type="presParOf" srcId="{B0BDAC10-AF94-4E21-9E5F-EECBB73DB768}" destId="{D5FB5356-75BD-402B-9334-37C485434090}" srcOrd="3" destOrd="0" presId="urn:microsoft.com/office/officeart/2018/2/layout/IconLabelList"/>
    <dgm:cxn modelId="{3FBCCBA6-3594-481F-982F-377CCE4BA9A1}" type="presParOf" srcId="{B0BDAC10-AF94-4E21-9E5F-EECBB73DB768}" destId="{ECEC9FD3-C29D-4EC4-B90D-5E190C79833B}" srcOrd="4" destOrd="0" presId="urn:microsoft.com/office/officeart/2018/2/layout/IconLabelList"/>
    <dgm:cxn modelId="{0477F0BF-218B-4F0B-8E60-256643C5331B}" type="presParOf" srcId="{ECEC9FD3-C29D-4EC4-B90D-5E190C79833B}" destId="{E0BF1D24-B02E-4E5D-A194-579B7388F450}" srcOrd="0" destOrd="0" presId="urn:microsoft.com/office/officeart/2018/2/layout/IconLabelList"/>
    <dgm:cxn modelId="{B38CE94C-A0D1-4544-877A-783F575F2DE2}" type="presParOf" srcId="{ECEC9FD3-C29D-4EC4-B90D-5E190C79833B}" destId="{FEB1D3E0-3380-4CB8-9FC1-0F87E915CEEB}" srcOrd="1" destOrd="0" presId="urn:microsoft.com/office/officeart/2018/2/layout/IconLabelList"/>
    <dgm:cxn modelId="{335BFD9E-8903-4991-A21D-7AD06B64F417}" type="presParOf" srcId="{ECEC9FD3-C29D-4EC4-B90D-5E190C79833B}" destId="{A4122BA9-272B-4734-B714-DB7D07AC29C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4DBBFEF-680F-41C4-BD25-DD04DFD5F9C3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F75C7C-4644-4417-A0D0-4F01CE267B1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Identification of Relevant Financial Relationships for Speakers/Planners</a:t>
          </a:r>
        </a:p>
        <a:p>
          <a:pPr>
            <a:lnSpc>
              <a:spcPct val="100000"/>
            </a:lnSpc>
          </a:pPr>
          <a:r>
            <a:rPr lang="en-US" sz="1600" dirty="0"/>
            <a:t>(Worksheets)</a:t>
          </a:r>
        </a:p>
      </dgm:t>
    </dgm:pt>
    <dgm:pt modelId="{A41DAB0A-E22E-4836-B9FF-C294D0D5067E}" type="parTrans" cxnId="{3DA2447E-06FC-4F80-928B-73CFF4AEE438}">
      <dgm:prSet/>
      <dgm:spPr/>
      <dgm:t>
        <a:bodyPr/>
        <a:lstStyle/>
        <a:p>
          <a:endParaRPr lang="en-US"/>
        </a:p>
      </dgm:t>
    </dgm:pt>
    <dgm:pt modelId="{8D225F01-3A49-4E73-AE1A-AF0B8F699F86}" type="sibTrans" cxnId="{3DA2447E-06FC-4F80-928B-73CFF4AEE438}">
      <dgm:prSet/>
      <dgm:spPr/>
      <dgm:t>
        <a:bodyPr/>
        <a:lstStyle/>
        <a:p>
          <a:endParaRPr lang="en-US"/>
        </a:p>
      </dgm:t>
    </dgm:pt>
    <dgm:pt modelId="{646923BE-675E-4A0B-B892-B8F0859CB6F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Mitigation Process Documentation</a:t>
          </a:r>
        </a:p>
        <a:p>
          <a:pPr>
            <a:lnSpc>
              <a:spcPct val="100000"/>
            </a:lnSpc>
          </a:pPr>
          <a:r>
            <a:rPr lang="en-US" sz="1600" dirty="0"/>
            <a:t>(Worksheets)</a:t>
          </a:r>
        </a:p>
      </dgm:t>
    </dgm:pt>
    <dgm:pt modelId="{7282DB15-5907-47F3-AF74-D75D8889B9D9}" type="parTrans" cxnId="{ED8DE049-7CD0-420D-A6DB-1E54E9EE780C}">
      <dgm:prSet/>
      <dgm:spPr/>
      <dgm:t>
        <a:bodyPr/>
        <a:lstStyle/>
        <a:p>
          <a:endParaRPr lang="en-US"/>
        </a:p>
      </dgm:t>
    </dgm:pt>
    <dgm:pt modelId="{1EEC268A-6B89-4C79-BF32-583531AABF3A}" type="sibTrans" cxnId="{ED8DE049-7CD0-420D-A6DB-1E54E9EE780C}">
      <dgm:prSet/>
      <dgm:spPr/>
      <dgm:t>
        <a:bodyPr/>
        <a:lstStyle/>
        <a:p>
          <a:endParaRPr lang="en-US"/>
        </a:p>
      </dgm:t>
    </dgm:pt>
    <dgm:pt modelId="{2F747261-F05A-40C9-BFC2-48FB9AB704F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Disclosure Provided to Learners</a:t>
          </a:r>
        </a:p>
        <a:p>
          <a:pPr>
            <a:lnSpc>
              <a:spcPct val="100000"/>
            </a:lnSpc>
          </a:pPr>
          <a:r>
            <a:rPr lang="en-US" sz="1600" dirty="0"/>
            <a:t>(Document)</a:t>
          </a:r>
        </a:p>
      </dgm:t>
    </dgm:pt>
    <dgm:pt modelId="{ED1C8524-7152-481D-8E30-80336ED553B6}" type="parTrans" cxnId="{4154AA1B-8930-4731-B4DD-1DE311F7FE4B}">
      <dgm:prSet/>
      <dgm:spPr/>
      <dgm:t>
        <a:bodyPr/>
        <a:lstStyle/>
        <a:p>
          <a:endParaRPr lang="en-US"/>
        </a:p>
      </dgm:t>
    </dgm:pt>
    <dgm:pt modelId="{58839C90-0D75-4F6E-805B-D99937EAF556}" type="sibTrans" cxnId="{4154AA1B-8930-4731-B4DD-1DE311F7FE4B}">
      <dgm:prSet/>
      <dgm:spPr/>
      <dgm:t>
        <a:bodyPr/>
        <a:lstStyle/>
        <a:p>
          <a:endParaRPr lang="en-US"/>
        </a:p>
      </dgm:t>
    </dgm:pt>
    <dgm:pt modelId="{B0BDAC10-AF94-4E21-9E5F-EECBB73DB768}" type="pres">
      <dgm:prSet presAssocID="{14DBBFEF-680F-41C4-BD25-DD04DFD5F9C3}" presName="root" presStyleCnt="0">
        <dgm:presLayoutVars>
          <dgm:dir/>
          <dgm:resizeHandles val="exact"/>
        </dgm:presLayoutVars>
      </dgm:prSet>
      <dgm:spPr/>
    </dgm:pt>
    <dgm:pt modelId="{7CCCB256-D603-4772-B0BA-5C063E9E21D2}" type="pres">
      <dgm:prSet presAssocID="{79F75C7C-4644-4417-A0D0-4F01CE267B1A}" presName="compNode" presStyleCnt="0"/>
      <dgm:spPr/>
    </dgm:pt>
    <dgm:pt modelId="{5A5C7F7B-C17F-4F29-B24F-746946CFA25F}" type="pres">
      <dgm:prSet presAssocID="{79F75C7C-4644-4417-A0D0-4F01CE267B1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0FE8A900-23EA-4CD2-9FFB-2FC44436F311}" type="pres">
      <dgm:prSet presAssocID="{79F75C7C-4644-4417-A0D0-4F01CE267B1A}" presName="spaceRect" presStyleCnt="0"/>
      <dgm:spPr/>
    </dgm:pt>
    <dgm:pt modelId="{6BA4290B-C77C-42EA-A12F-86F57BD1DAEE}" type="pres">
      <dgm:prSet presAssocID="{79F75C7C-4644-4417-A0D0-4F01CE267B1A}" presName="textRect" presStyleLbl="revTx" presStyleIdx="0" presStyleCnt="3">
        <dgm:presLayoutVars>
          <dgm:chMax val="1"/>
          <dgm:chPref val="1"/>
        </dgm:presLayoutVars>
      </dgm:prSet>
      <dgm:spPr/>
    </dgm:pt>
    <dgm:pt modelId="{15D2E0C1-14D7-4A27-B2C9-86AFD67317AD}" type="pres">
      <dgm:prSet presAssocID="{8D225F01-3A49-4E73-AE1A-AF0B8F699F86}" presName="sibTrans" presStyleCnt="0"/>
      <dgm:spPr/>
    </dgm:pt>
    <dgm:pt modelId="{4CEC1A55-5F54-41A1-8248-A6A10AC54341}" type="pres">
      <dgm:prSet presAssocID="{646923BE-675E-4A0B-B892-B8F0859CB6FA}" presName="compNode" presStyleCnt="0"/>
      <dgm:spPr/>
    </dgm:pt>
    <dgm:pt modelId="{660519BB-83C6-45F7-85E7-8883DDB5D222}" type="pres">
      <dgm:prSet presAssocID="{646923BE-675E-4A0B-B892-B8F0859CB6F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25EA527-9738-40E4-8ADE-2C96129903B4}" type="pres">
      <dgm:prSet presAssocID="{646923BE-675E-4A0B-B892-B8F0859CB6FA}" presName="spaceRect" presStyleCnt="0"/>
      <dgm:spPr/>
    </dgm:pt>
    <dgm:pt modelId="{DA37342F-A3FD-416E-B1EF-5C00E4486531}" type="pres">
      <dgm:prSet presAssocID="{646923BE-675E-4A0B-B892-B8F0859CB6FA}" presName="textRect" presStyleLbl="revTx" presStyleIdx="1" presStyleCnt="3">
        <dgm:presLayoutVars>
          <dgm:chMax val="1"/>
          <dgm:chPref val="1"/>
        </dgm:presLayoutVars>
      </dgm:prSet>
      <dgm:spPr/>
    </dgm:pt>
    <dgm:pt modelId="{D5FB5356-75BD-402B-9334-37C485434090}" type="pres">
      <dgm:prSet presAssocID="{1EEC268A-6B89-4C79-BF32-583531AABF3A}" presName="sibTrans" presStyleCnt="0"/>
      <dgm:spPr/>
    </dgm:pt>
    <dgm:pt modelId="{ECEC9FD3-C29D-4EC4-B90D-5E190C79833B}" type="pres">
      <dgm:prSet presAssocID="{2F747261-F05A-40C9-BFC2-48FB9AB704F5}" presName="compNode" presStyleCnt="0"/>
      <dgm:spPr/>
    </dgm:pt>
    <dgm:pt modelId="{E0BF1D24-B02E-4E5D-A194-579B7388F450}" type="pres">
      <dgm:prSet presAssocID="{2F747261-F05A-40C9-BFC2-48FB9AB704F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FEB1D3E0-3380-4CB8-9FC1-0F87E915CEEB}" type="pres">
      <dgm:prSet presAssocID="{2F747261-F05A-40C9-BFC2-48FB9AB704F5}" presName="spaceRect" presStyleCnt="0"/>
      <dgm:spPr/>
    </dgm:pt>
    <dgm:pt modelId="{A4122BA9-272B-4734-B714-DB7D07AC29C8}" type="pres">
      <dgm:prSet presAssocID="{2F747261-F05A-40C9-BFC2-48FB9AB704F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13CD30A-370D-401D-A519-BB616E6485DE}" type="presOf" srcId="{2F747261-F05A-40C9-BFC2-48FB9AB704F5}" destId="{A4122BA9-272B-4734-B714-DB7D07AC29C8}" srcOrd="0" destOrd="0" presId="urn:microsoft.com/office/officeart/2018/2/layout/IconLabelList"/>
    <dgm:cxn modelId="{B320ED0C-F7F7-47F7-A782-9EAF845982D3}" type="presOf" srcId="{14DBBFEF-680F-41C4-BD25-DD04DFD5F9C3}" destId="{B0BDAC10-AF94-4E21-9E5F-EECBB73DB768}" srcOrd="0" destOrd="0" presId="urn:microsoft.com/office/officeart/2018/2/layout/IconLabelList"/>
    <dgm:cxn modelId="{4154AA1B-8930-4731-B4DD-1DE311F7FE4B}" srcId="{14DBBFEF-680F-41C4-BD25-DD04DFD5F9C3}" destId="{2F747261-F05A-40C9-BFC2-48FB9AB704F5}" srcOrd="2" destOrd="0" parTransId="{ED1C8524-7152-481D-8E30-80336ED553B6}" sibTransId="{58839C90-0D75-4F6E-805B-D99937EAF556}"/>
    <dgm:cxn modelId="{ED8DE049-7CD0-420D-A6DB-1E54E9EE780C}" srcId="{14DBBFEF-680F-41C4-BD25-DD04DFD5F9C3}" destId="{646923BE-675E-4A0B-B892-B8F0859CB6FA}" srcOrd="1" destOrd="0" parTransId="{7282DB15-5907-47F3-AF74-D75D8889B9D9}" sibTransId="{1EEC268A-6B89-4C79-BF32-583531AABF3A}"/>
    <dgm:cxn modelId="{56BCE66C-FBD0-4DB6-B482-90EEDB6186AF}" type="presOf" srcId="{646923BE-675E-4A0B-B892-B8F0859CB6FA}" destId="{DA37342F-A3FD-416E-B1EF-5C00E4486531}" srcOrd="0" destOrd="0" presId="urn:microsoft.com/office/officeart/2018/2/layout/IconLabelList"/>
    <dgm:cxn modelId="{3DA2447E-06FC-4F80-928B-73CFF4AEE438}" srcId="{14DBBFEF-680F-41C4-BD25-DD04DFD5F9C3}" destId="{79F75C7C-4644-4417-A0D0-4F01CE267B1A}" srcOrd="0" destOrd="0" parTransId="{A41DAB0A-E22E-4836-B9FF-C294D0D5067E}" sibTransId="{8D225F01-3A49-4E73-AE1A-AF0B8F699F86}"/>
    <dgm:cxn modelId="{0870D1CB-1893-4E42-8B91-37B4E32EAD17}" type="presOf" srcId="{79F75C7C-4644-4417-A0D0-4F01CE267B1A}" destId="{6BA4290B-C77C-42EA-A12F-86F57BD1DAEE}" srcOrd="0" destOrd="0" presId="urn:microsoft.com/office/officeart/2018/2/layout/IconLabelList"/>
    <dgm:cxn modelId="{71FC31DB-F6FA-4966-9DBB-AF4495A66D9D}" type="presParOf" srcId="{B0BDAC10-AF94-4E21-9E5F-EECBB73DB768}" destId="{7CCCB256-D603-4772-B0BA-5C063E9E21D2}" srcOrd="0" destOrd="0" presId="urn:microsoft.com/office/officeart/2018/2/layout/IconLabelList"/>
    <dgm:cxn modelId="{B6A6CF92-59F6-41B2-9352-18FC050679F0}" type="presParOf" srcId="{7CCCB256-D603-4772-B0BA-5C063E9E21D2}" destId="{5A5C7F7B-C17F-4F29-B24F-746946CFA25F}" srcOrd="0" destOrd="0" presId="urn:microsoft.com/office/officeart/2018/2/layout/IconLabelList"/>
    <dgm:cxn modelId="{B67FDFAB-AD3C-4FA2-8153-7637A43780DD}" type="presParOf" srcId="{7CCCB256-D603-4772-B0BA-5C063E9E21D2}" destId="{0FE8A900-23EA-4CD2-9FFB-2FC44436F311}" srcOrd="1" destOrd="0" presId="urn:microsoft.com/office/officeart/2018/2/layout/IconLabelList"/>
    <dgm:cxn modelId="{BC4DE3EF-EEB5-4C12-B953-5B218B55E933}" type="presParOf" srcId="{7CCCB256-D603-4772-B0BA-5C063E9E21D2}" destId="{6BA4290B-C77C-42EA-A12F-86F57BD1DAEE}" srcOrd="2" destOrd="0" presId="urn:microsoft.com/office/officeart/2018/2/layout/IconLabelList"/>
    <dgm:cxn modelId="{629564FE-6387-4C27-9FDF-AA546D26D322}" type="presParOf" srcId="{B0BDAC10-AF94-4E21-9E5F-EECBB73DB768}" destId="{15D2E0C1-14D7-4A27-B2C9-86AFD67317AD}" srcOrd="1" destOrd="0" presId="urn:microsoft.com/office/officeart/2018/2/layout/IconLabelList"/>
    <dgm:cxn modelId="{F05C053C-FB32-4C8E-8081-73B237FC9C41}" type="presParOf" srcId="{B0BDAC10-AF94-4E21-9E5F-EECBB73DB768}" destId="{4CEC1A55-5F54-41A1-8248-A6A10AC54341}" srcOrd="2" destOrd="0" presId="urn:microsoft.com/office/officeart/2018/2/layout/IconLabelList"/>
    <dgm:cxn modelId="{B60DB846-2D56-41FE-9783-95E64CA5A063}" type="presParOf" srcId="{4CEC1A55-5F54-41A1-8248-A6A10AC54341}" destId="{660519BB-83C6-45F7-85E7-8883DDB5D222}" srcOrd="0" destOrd="0" presId="urn:microsoft.com/office/officeart/2018/2/layout/IconLabelList"/>
    <dgm:cxn modelId="{65C3A583-D179-4A14-B57F-0F3DE1540B7C}" type="presParOf" srcId="{4CEC1A55-5F54-41A1-8248-A6A10AC54341}" destId="{725EA527-9738-40E4-8ADE-2C96129903B4}" srcOrd="1" destOrd="0" presId="urn:microsoft.com/office/officeart/2018/2/layout/IconLabelList"/>
    <dgm:cxn modelId="{26766019-CD7B-47D2-A374-7F7945DF739A}" type="presParOf" srcId="{4CEC1A55-5F54-41A1-8248-A6A10AC54341}" destId="{DA37342F-A3FD-416E-B1EF-5C00E4486531}" srcOrd="2" destOrd="0" presId="urn:microsoft.com/office/officeart/2018/2/layout/IconLabelList"/>
    <dgm:cxn modelId="{88F64BC3-A7FF-41C8-B47F-5453ECF9DBE4}" type="presParOf" srcId="{B0BDAC10-AF94-4E21-9E5F-EECBB73DB768}" destId="{D5FB5356-75BD-402B-9334-37C485434090}" srcOrd="3" destOrd="0" presId="urn:microsoft.com/office/officeart/2018/2/layout/IconLabelList"/>
    <dgm:cxn modelId="{3FBCCBA6-3594-481F-982F-377CCE4BA9A1}" type="presParOf" srcId="{B0BDAC10-AF94-4E21-9E5F-EECBB73DB768}" destId="{ECEC9FD3-C29D-4EC4-B90D-5E190C79833B}" srcOrd="4" destOrd="0" presId="urn:microsoft.com/office/officeart/2018/2/layout/IconLabelList"/>
    <dgm:cxn modelId="{0477F0BF-218B-4F0B-8E60-256643C5331B}" type="presParOf" srcId="{ECEC9FD3-C29D-4EC4-B90D-5E190C79833B}" destId="{E0BF1D24-B02E-4E5D-A194-579B7388F450}" srcOrd="0" destOrd="0" presId="urn:microsoft.com/office/officeart/2018/2/layout/IconLabelList"/>
    <dgm:cxn modelId="{B38CE94C-A0D1-4544-877A-783F575F2DE2}" type="presParOf" srcId="{ECEC9FD3-C29D-4EC4-B90D-5E190C79833B}" destId="{FEB1D3E0-3380-4CB8-9FC1-0F87E915CEEB}" srcOrd="1" destOrd="0" presId="urn:microsoft.com/office/officeart/2018/2/layout/IconLabelList"/>
    <dgm:cxn modelId="{335BFD9E-8903-4991-A21D-7AD06B64F417}" type="presParOf" srcId="{ECEC9FD3-C29D-4EC4-B90D-5E190C79833B}" destId="{A4122BA9-272B-4734-B714-DB7D07AC29C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A39752D-E40C-4135-AB2F-F93E146D866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AEF0D5-9239-401F-A30F-F41E5BBDF380}">
      <dgm:prSet phldrT="[Text]" phldr="1"/>
      <dgm:spPr/>
      <dgm:t>
        <a:bodyPr/>
        <a:lstStyle/>
        <a:p>
          <a:endParaRPr lang="en-US"/>
        </a:p>
      </dgm:t>
    </dgm:pt>
    <dgm:pt modelId="{E8B34018-2E57-45D1-85AB-0EF4D88915A2}" type="parTrans" cxnId="{6D15DACE-3E25-431B-8B1C-682CF8447E58}">
      <dgm:prSet/>
      <dgm:spPr/>
      <dgm:t>
        <a:bodyPr/>
        <a:lstStyle/>
        <a:p>
          <a:endParaRPr lang="en-US"/>
        </a:p>
      </dgm:t>
    </dgm:pt>
    <dgm:pt modelId="{F4695562-4DD1-4106-90EC-EF8454151315}" type="sibTrans" cxnId="{6D15DACE-3E25-431B-8B1C-682CF8447E58}">
      <dgm:prSet/>
      <dgm:spPr/>
      <dgm:t>
        <a:bodyPr/>
        <a:lstStyle/>
        <a:p>
          <a:endParaRPr lang="en-US"/>
        </a:p>
      </dgm:t>
    </dgm:pt>
    <dgm:pt modelId="{5C6FB1A9-5B27-431A-888A-E30E4951CAF1}">
      <dgm:prSet phldrT="[Text]" phldr="1"/>
      <dgm:spPr/>
      <dgm:t>
        <a:bodyPr/>
        <a:lstStyle/>
        <a:p>
          <a:endParaRPr lang="en-US"/>
        </a:p>
      </dgm:t>
    </dgm:pt>
    <dgm:pt modelId="{B5D7F1F7-8225-470D-B2B7-F38FF881A9F4}" type="parTrans" cxnId="{CF5A738D-5027-43EA-880F-341F778F1C1F}">
      <dgm:prSet/>
      <dgm:spPr/>
      <dgm:t>
        <a:bodyPr/>
        <a:lstStyle/>
        <a:p>
          <a:endParaRPr lang="en-US"/>
        </a:p>
      </dgm:t>
    </dgm:pt>
    <dgm:pt modelId="{82D731C5-64D3-40B3-9C0A-A7B0D4CE0FBA}" type="sibTrans" cxnId="{CF5A738D-5027-43EA-880F-341F778F1C1F}">
      <dgm:prSet/>
      <dgm:spPr/>
      <dgm:t>
        <a:bodyPr/>
        <a:lstStyle/>
        <a:p>
          <a:endParaRPr lang="en-US"/>
        </a:p>
      </dgm:t>
    </dgm:pt>
    <dgm:pt modelId="{C0824627-6531-4AF8-A902-2055F644F0CA}">
      <dgm:prSet phldrT="[Text]" phldr="1"/>
      <dgm:spPr/>
      <dgm:t>
        <a:bodyPr/>
        <a:lstStyle/>
        <a:p>
          <a:endParaRPr lang="en-US" dirty="0"/>
        </a:p>
      </dgm:t>
    </dgm:pt>
    <dgm:pt modelId="{F69F0710-49D1-457E-BDE6-CC07DFBEBD3A}" type="parTrans" cxnId="{4C783A8C-17F2-4633-B378-B5F6522D8C55}">
      <dgm:prSet/>
      <dgm:spPr/>
      <dgm:t>
        <a:bodyPr/>
        <a:lstStyle/>
        <a:p>
          <a:endParaRPr lang="en-US"/>
        </a:p>
      </dgm:t>
    </dgm:pt>
    <dgm:pt modelId="{E703AC60-CB54-4E0E-9864-EFA4246F088D}" type="sibTrans" cxnId="{4C783A8C-17F2-4633-B378-B5F6522D8C55}">
      <dgm:prSet/>
      <dgm:spPr/>
      <dgm:t>
        <a:bodyPr/>
        <a:lstStyle/>
        <a:p>
          <a:endParaRPr lang="en-US"/>
        </a:p>
      </dgm:t>
    </dgm:pt>
    <dgm:pt modelId="{6453C01A-EFBF-4DF1-9669-5673B05828B7}">
      <dgm:prSet phldrT="[Text]"/>
      <dgm:spPr/>
      <dgm:t>
        <a:bodyPr/>
        <a:lstStyle/>
        <a:p>
          <a:r>
            <a:rPr lang="en-US" dirty="0"/>
            <a:t>Manage Commercial Support</a:t>
          </a:r>
        </a:p>
      </dgm:t>
    </dgm:pt>
    <dgm:pt modelId="{B8FA2B8D-9CB1-4384-932C-D791CE32F99D}" type="parTrans" cxnId="{AFF93263-37EA-4CE4-9FBA-E886420F4AF8}">
      <dgm:prSet/>
      <dgm:spPr/>
      <dgm:t>
        <a:bodyPr/>
        <a:lstStyle/>
        <a:p>
          <a:endParaRPr lang="en-US"/>
        </a:p>
      </dgm:t>
    </dgm:pt>
    <dgm:pt modelId="{00DDAB09-E650-413A-9549-B5AF6CE963AA}" type="sibTrans" cxnId="{AFF93263-37EA-4CE4-9FBA-E886420F4AF8}">
      <dgm:prSet/>
      <dgm:spPr/>
      <dgm:t>
        <a:bodyPr/>
        <a:lstStyle/>
        <a:p>
          <a:endParaRPr lang="en-US"/>
        </a:p>
      </dgm:t>
    </dgm:pt>
    <dgm:pt modelId="{0A603595-6A4C-4AAE-992E-1F3DE1EF358C}">
      <dgm:prSet phldrT="[Text]"/>
      <dgm:spPr/>
      <dgm:t>
        <a:bodyPr/>
        <a:lstStyle/>
        <a:p>
          <a:endParaRPr lang="en-US" dirty="0"/>
        </a:p>
      </dgm:t>
    </dgm:pt>
    <dgm:pt modelId="{36C9BB1D-7B9A-4251-9AE9-BDBD8C336AC9}" type="parTrans" cxnId="{653124F9-7C82-4C01-8F65-1D2256E20C24}">
      <dgm:prSet/>
      <dgm:spPr/>
      <dgm:t>
        <a:bodyPr/>
        <a:lstStyle/>
        <a:p>
          <a:endParaRPr lang="en-US"/>
        </a:p>
      </dgm:t>
    </dgm:pt>
    <dgm:pt modelId="{477229E4-7847-4C7D-9BB3-7BE2FC18B67F}" type="sibTrans" cxnId="{653124F9-7C82-4C01-8F65-1D2256E20C24}">
      <dgm:prSet/>
      <dgm:spPr/>
      <dgm:t>
        <a:bodyPr/>
        <a:lstStyle/>
        <a:p>
          <a:endParaRPr lang="en-US"/>
        </a:p>
      </dgm:t>
    </dgm:pt>
    <dgm:pt modelId="{2918CF10-6395-4BB9-9615-B0AE6F9868BD}">
      <dgm:prSet phldrT="[Text]"/>
      <dgm:spPr/>
      <dgm:t>
        <a:bodyPr/>
        <a:lstStyle/>
        <a:p>
          <a:r>
            <a:rPr lang="en-US" dirty="0"/>
            <a:t>Opt-In for contact info</a:t>
          </a:r>
        </a:p>
      </dgm:t>
    </dgm:pt>
    <dgm:pt modelId="{E0E3DE94-E0D9-4D49-A9E8-9A52163BE981}" type="parTrans" cxnId="{F746CE1F-C167-483B-B97B-2B304636ED36}">
      <dgm:prSet/>
      <dgm:spPr/>
      <dgm:t>
        <a:bodyPr/>
        <a:lstStyle/>
        <a:p>
          <a:endParaRPr lang="en-US"/>
        </a:p>
      </dgm:t>
    </dgm:pt>
    <dgm:pt modelId="{884544E2-9337-4029-864C-03BCD7CADD87}" type="sibTrans" cxnId="{F746CE1F-C167-483B-B97B-2B304636ED36}">
      <dgm:prSet/>
      <dgm:spPr/>
      <dgm:t>
        <a:bodyPr/>
        <a:lstStyle/>
        <a:p>
          <a:endParaRPr lang="en-US"/>
        </a:p>
      </dgm:t>
    </dgm:pt>
    <dgm:pt modelId="{AF1F2FBE-7AA5-4E29-AC56-1DBD4527CC2B}">
      <dgm:prSet phldrT="[Text]"/>
      <dgm:spPr/>
      <dgm:t>
        <a:bodyPr/>
        <a:lstStyle/>
        <a:p>
          <a:r>
            <a:rPr lang="en-US" dirty="0"/>
            <a:t>Expanded opportunities</a:t>
          </a:r>
        </a:p>
      </dgm:t>
    </dgm:pt>
    <dgm:pt modelId="{796819C6-110A-415C-880E-D798101BCB70}" type="parTrans" cxnId="{430A1A2D-DA03-41CF-86D8-CEE02806FE49}">
      <dgm:prSet/>
      <dgm:spPr/>
      <dgm:t>
        <a:bodyPr/>
        <a:lstStyle/>
        <a:p>
          <a:endParaRPr lang="en-US"/>
        </a:p>
      </dgm:t>
    </dgm:pt>
    <dgm:pt modelId="{73FEB529-CBFE-4E77-B479-7AA13C76AE4A}" type="sibTrans" cxnId="{430A1A2D-DA03-41CF-86D8-CEE02806FE49}">
      <dgm:prSet/>
      <dgm:spPr/>
      <dgm:t>
        <a:bodyPr/>
        <a:lstStyle/>
        <a:p>
          <a:endParaRPr lang="en-US"/>
        </a:p>
      </dgm:t>
    </dgm:pt>
    <dgm:pt modelId="{B3F23F08-1A86-4983-B657-52B830ABEA6C}" type="pres">
      <dgm:prSet presAssocID="{7A39752D-E40C-4135-AB2F-F93E146D866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EF207FC-D46D-48C3-8FA7-7121D1F6EE99}" type="pres">
      <dgm:prSet presAssocID="{6453C01A-EFBF-4DF1-9669-5673B05828B7}" presName="centerShape" presStyleLbl="node0" presStyleIdx="0" presStyleCnt="1"/>
      <dgm:spPr/>
    </dgm:pt>
    <dgm:pt modelId="{E6AF55AE-2728-430C-B7F3-9AE0E9EC33F1}" type="pres">
      <dgm:prSet presAssocID="{E0E3DE94-E0D9-4D49-A9E8-9A52163BE981}" presName="parTrans" presStyleLbl="bgSibTrans2D1" presStyleIdx="0" presStyleCnt="2"/>
      <dgm:spPr/>
    </dgm:pt>
    <dgm:pt modelId="{B6AB643C-A654-428C-81DA-704622E0788E}" type="pres">
      <dgm:prSet presAssocID="{2918CF10-6395-4BB9-9615-B0AE6F9868BD}" presName="node" presStyleLbl="node1" presStyleIdx="0" presStyleCnt="2">
        <dgm:presLayoutVars>
          <dgm:bulletEnabled val="1"/>
        </dgm:presLayoutVars>
      </dgm:prSet>
      <dgm:spPr/>
    </dgm:pt>
    <dgm:pt modelId="{D3D9545C-8038-47CE-95BE-57C7A6702D76}" type="pres">
      <dgm:prSet presAssocID="{796819C6-110A-415C-880E-D798101BCB70}" presName="parTrans" presStyleLbl="bgSibTrans2D1" presStyleIdx="1" presStyleCnt="2"/>
      <dgm:spPr/>
    </dgm:pt>
    <dgm:pt modelId="{4C80F1BE-F20B-4316-A983-F06B102CCD06}" type="pres">
      <dgm:prSet presAssocID="{AF1F2FBE-7AA5-4E29-AC56-1DBD4527CC2B}" presName="node" presStyleLbl="node1" presStyleIdx="1" presStyleCnt="2">
        <dgm:presLayoutVars>
          <dgm:bulletEnabled val="1"/>
        </dgm:presLayoutVars>
      </dgm:prSet>
      <dgm:spPr/>
    </dgm:pt>
  </dgm:ptLst>
  <dgm:cxnLst>
    <dgm:cxn modelId="{F746CE1F-C167-483B-B97B-2B304636ED36}" srcId="{6453C01A-EFBF-4DF1-9669-5673B05828B7}" destId="{2918CF10-6395-4BB9-9615-B0AE6F9868BD}" srcOrd="0" destOrd="0" parTransId="{E0E3DE94-E0D9-4D49-A9E8-9A52163BE981}" sibTransId="{884544E2-9337-4029-864C-03BCD7CADD87}"/>
    <dgm:cxn modelId="{7A3C8123-4F2F-4A28-84CC-7DB39FD6CD11}" type="presOf" srcId="{2918CF10-6395-4BB9-9615-B0AE6F9868BD}" destId="{B6AB643C-A654-428C-81DA-704622E0788E}" srcOrd="0" destOrd="0" presId="urn:microsoft.com/office/officeart/2005/8/layout/radial4"/>
    <dgm:cxn modelId="{430A1A2D-DA03-41CF-86D8-CEE02806FE49}" srcId="{6453C01A-EFBF-4DF1-9669-5673B05828B7}" destId="{AF1F2FBE-7AA5-4E29-AC56-1DBD4527CC2B}" srcOrd="1" destOrd="0" parTransId="{796819C6-110A-415C-880E-D798101BCB70}" sibTransId="{73FEB529-CBFE-4E77-B479-7AA13C76AE4A}"/>
    <dgm:cxn modelId="{AFF93263-37EA-4CE4-9FBA-E886420F4AF8}" srcId="{7A39752D-E40C-4135-AB2F-F93E146D8660}" destId="{6453C01A-EFBF-4DF1-9669-5673B05828B7}" srcOrd="0" destOrd="0" parTransId="{B8FA2B8D-9CB1-4384-932C-D791CE32F99D}" sibTransId="{00DDAB09-E650-413A-9549-B5AF6CE963AA}"/>
    <dgm:cxn modelId="{968BE258-3544-468B-9736-B80E88D54E95}" type="presOf" srcId="{7A39752D-E40C-4135-AB2F-F93E146D8660}" destId="{B3F23F08-1A86-4983-B657-52B830ABEA6C}" srcOrd="0" destOrd="0" presId="urn:microsoft.com/office/officeart/2005/8/layout/radial4"/>
    <dgm:cxn modelId="{96A86D83-80C1-4542-B896-FD1673E182CA}" type="presOf" srcId="{AF1F2FBE-7AA5-4E29-AC56-1DBD4527CC2B}" destId="{4C80F1BE-F20B-4316-A983-F06B102CCD06}" srcOrd="0" destOrd="0" presId="urn:microsoft.com/office/officeart/2005/8/layout/radial4"/>
    <dgm:cxn modelId="{4C783A8C-17F2-4633-B378-B5F6522D8C55}" srcId="{5C6FB1A9-5B27-431A-888A-E30E4951CAF1}" destId="{C0824627-6531-4AF8-A902-2055F644F0CA}" srcOrd="0" destOrd="0" parTransId="{F69F0710-49D1-457E-BDE6-CC07DFBEBD3A}" sibTransId="{E703AC60-CB54-4E0E-9864-EFA4246F088D}"/>
    <dgm:cxn modelId="{CF5A738D-5027-43EA-880F-341F778F1C1F}" srcId="{7A39752D-E40C-4135-AB2F-F93E146D8660}" destId="{5C6FB1A9-5B27-431A-888A-E30E4951CAF1}" srcOrd="3" destOrd="0" parTransId="{B5D7F1F7-8225-470D-B2B7-F38FF881A9F4}" sibTransId="{82D731C5-64D3-40B3-9C0A-A7B0D4CE0FBA}"/>
    <dgm:cxn modelId="{6094B1B8-B25A-414F-9DC9-F7F18191C548}" type="presOf" srcId="{E0E3DE94-E0D9-4D49-A9E8-9A52163BE981}" destId="{E6AF55AE-2728-430C-B7F3-9AE0E9EC33F1}" srcOrd="0" destOrd="0" presId="urn:microsoft.com/office/officeart/2005/8/layout/radial4"/>
    <dgm:cxn modelId="{6D15DACE-3E25-431B-8B1C-682CF8447E58}" srcId="{7A39752D-E40C-4135-AB2F-F93E146D8660}" destId="{ADAEF0D5-9239-401F-A30F-F41E5BBDF380}" srcOrd="2" destOrd="0" parTransId="{E8B34018-2E57-45D1-85AB-0EF4D88915A2}" sibTransId="{F4695562-4DD1-4106-90EC-EF8454151315}"/>
    <dgm:cxn modelId="{595B1BE7-7DC4-4ADC-A162-9B5C40261ABC}" type="presOf" srcId="{796819C6-110A-415C-880E-D798101BCB70}" destId="{D3D9545C-8038-47CE-95BE-57C7A6702D76}" srcOrd="0" destOrd="0" presId="urn:microsoft.com/office/officeart/2005/8/layout/radial4"/>
    <dgm:cxn modelId="{8F7558E8-C027-4765-9FF2-D637795160DF}" type="presOf" srcId="{6453C01A-EFBF-4DF1-9669-5673B05828B7}" destId="{DEF207FC-D46D-48C3-8FA7-7121D1F6EE99}" srcOrd="0" destOrd="0" presId="urn:microsoft.com/office/officeart/2005/8/layout/radial4"/>
    <dgm:cxn modelId="{653124F9-7C82-4C01-8F65-1D2256E20C24}" srcId="{7A39752D-E40C-4135-AB2F-F93E146D8660}" destId="{0A603595-6A4C-4AAE-992E-1F3DE1EF358C}" srcOrd="1" destOrd="0" parTransId="{36C9BB1D-7B9A-4251-9AE9-BDBD8C336AC9}" sibTransId="{477229E4-7847-4C7D-9BB3-7BE2FC18B67F}"/>
    <dgm:cxn modelId="{D8673544-5711-4400-8255-325BC6526D99}" type="presParOf" srcId="{B3F23F08-1A86-4983-B657-52B830ABEA6C}" destId="{DEF207FC-D46D-48C3-8FA7-7121D1F6EE99}" srcOrd="0" destOrd="0" presId="urn:microsoft.com/office/officeart/2005/8/layout/radial4"/>
    <dgm:cxn modelId="{69C065AF-7DEE-4844-A9C0-CE59818483C2}" type="presParOf" srcId="{B3F23F08-1A86-4983-B657-52B830ABEA6C}" destId="{E6AF55AE-2728-430C-B7F3-9AE0E9EC33F1}" srcOrd="1" destOrd="0" presId="urn:microsoft.com/office/officeart/2005/8/layout/radial4"/>
    <dgm:cxn modelId="{F108BCA7-A073-4F3E-BC33-AF4CCBCC97EE}" type="presParOf" srcId="{B3F23F08-1A86-4983-B657-52B830ABEA6C}" destId="{B6AB643C-A654-428C-81DA-704622E0788E}" srcOrd="2" destOrd="0" presId="urn:microsoft.com/office/officeart/2005/8/layout/radial4"/>
    <dgm:cxn modelId="{222F7333-DBC3-4541-9065-3EA3EFB80495}" type="presParOf" srcId="{B3F23F08-1A86-4983-B657-52B830ABEA6C}" destId="{D3D9545C-8038-47CE-95BE-57C7A6702D76}" srcOrd="3" destOrd="0" presId="urn:microsoft.com/office/officeart/2005/8/layout/radial4"/>
    <dgm:cxn modelId="{176ED220-79A2-453A-A373-140A8782A9CA}" type="presParOf" srcId="{B3F23F08-1A86-4983-B657-52B830ABEA6C}" destId="{4C80F1BE-F20B-4316-A983-F06B102CCD06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39752D-E40C-4135-AB2F-F93E146D866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04E6D0-6A19-4B4D-B1B5-CBA7B4E2AC13}">
      <dgm:prSet phldrT="[Text]"/>
      <dgm:spPr/>
      <dgm:t>
        <a:bodyPr/>
        <a:lstStyle/>
        <a:p>
          <a:r>
            <a:rPr lang="en-US" dirty="0"/>
            <a:t>Accredited Education</a:t>
          </a:r>
        </a:p>
      </dgm:t>
    </dgm:pt>
    <dgm:pt modelId="{A11EF0C5-14FA-42C5-9886-F9D9A938073F}" type="parTrans" cxnId="{EE9C0BFC-2836-4AD3-BE67-CDC693480B25}">
      <dgm:prSet/>
      <dgm:spPr/>
      <dgm:t>
        <a:bodyPr/>
        <a:lstStyle/>
        <a:p>
          <a:endParaRPr lang="en-US"/>
        </a:p>
      </dgm:t>
    </dgm:pt>
    <dgm:pt modelId="{58ACADFE-A981-49EE-8FA2-0B90D0FEFD67}" type="sibTrans" cxnId="{EE9C0BFC-2836-4AD3-BE67-CDC693480B25}">
      <dgm:prSet/>
      <dgm:spPr/>
      <dgm:t>
        <a:bodyPr/>
        <a:lstStyle/>
        <a:p>
          <a:endParaRPr lang="en-US"/>
        </a:p>
      </dgm:t>
    </dgm:pt>
    <dgm:pt modelId="{6453C01A-EFBF-4DF1-9669-5673B05828B7}">
      <dgm:prSet phldrT="[Text]"/>
      <dgm:spPr/>
      <dgm:t>
        <a:bodyPr/>
        <a:lstStyle/>
        <a:p>
          <a:r>
            <a:rPr lang="en-US" dirty="0"/>
            <a:t>Manage Commercial Support</a:t>
          </a:r>
        </a:p>
      </dgm:t>
    </dgm:pt>
    <dgm:pt modelId="{B8FA2B8D-9CB1-4384-932C-D791CE32F99D}" type="parTrans" cxnId="{AFF93263-37EA-4CE4-9FBA-E886420F4AF8}">
      <dgm:prSet/>
      <dgm:spPr/>
      <dgm:t>
        <a:bodyPr/>
        <a:lstStyle/>
        <a:p>
          <a:endParaRPr lang="en-US"/>
        </a:p>
      </dgm:t>
    </dgm:pt>
    <dgm:pt modelId="{00DDAB09-E650-413A-9549-B5AF6CE963AA}" type="sibTrans" cxnId="{AFF93263-37EA-4CE4-9FBA-E886420F4AF8}">
      <dgm:prSet/>
      <dgm:spPr/>
      <dgm:t>
        <a:bodyPr/>
        <a:lstStyle/>
        <a:p>
          <a:endParaRPr lang="en-US"/>
        </a:p>
      </dgm:t>
    </dgm:pt>
    <dgm:pt modelId="{924942E6-EDE2-4291-B470-BFBF03D93A9A}">
      <dgm:prSet phldrT="[Text]"/>
      <dgm:spPr/>
      <dgm:t>
        <a:bodyPr/>
        <a:lstStyle/>
        <a:p>
          <a:r>
            <a:rPr lang="en-US" dirty="0"/>
            <a:t>Manage Ancillary Activities</a:t>
          </a:r>
        </a:p>
      </dgm:t>
    </dgm:pt>
    <dgm:pt modelId="{E39CD4E5-EA07-494D-867E-8BCEEEFEACAB}" type="parTrans" cxnId="{A20A08A0-CB5D-41BE-B2C5-BB973DA3F31B}">
      <dgm:prSet/>
      <dgm:spPr/>
      <dgm:t>
        <a:bodyPr/>
        <a:lstStyle/>
        <a:p>
          <a:endParaRPr lang="en-US"/>
        </a:p>
      </dgm:t>
    </dgm:pt>
    <dgm:pt modelId="{36CA62A3-01AE-4F6F-9C5E-1FDD951CC847}" type="sibTrans" cxnId="{A20A08A0-CB5D-41BE-B2C5-BB973DA3F31B}">
      <dgm:prSet/>
      <dgm:spPr/>
      <dgm:t>
        <a:bodyPr/>
        <a:lstStyle/>
        <a:p>
          <a:endParaRPr lang="en-US"/>
        </a:p>
      </dgm:t>
    </dgm:pt>
    <dgm:pt modelId="{3E9F9FE8-16C0-4CA0-9D5E-C882598D5BD2}">
      <dgm:prSet phldrT="[Text]"/>
      <dgm:spPr/>
      <dgm:t>
        <a:bodyPr/>
        <a:lstStyle/>
        <a:p>
          <a:r>
            <a:rPr lang="en-US" dirty="0">
              <a:latin typeface="+mj-lt"/>
              <a:cs typeface="Arial" panose="020B0604020202020204" pitchFamily="34" charset="0"/>
            </a:rPr>
            <a:t>Encourages discussing new/evolving topics</a:t>
          </a:r>
          <a:endParaRPr lang="en-US" dirty="0">
            <a:latin typeface="+mj-lt"/>
          </a:endParaRPr>
        </a:p>
      </dgm:t>
    </dgm:pt>
    <dgm:pt modelId="{F950EA94-1125-4E1C-B44E-AD22A108F974}" type="parTrans" cxnId="{6BD4E824-306F-4AC8-8889-6A9ACA73CA2A}">
      <dgm:prSet/>
      <dgm:spPr/>
      <dgm:t>
        <a:bodyPr/>
        <a:lstStyle/>
        <a:p>
          <a:endParaRPr lang="en-US"/>
        </a:p>
      </dgm:t>
    </dgm:pt>
    <dgm:pt modelId="{650E34E7-D53C-4D1D-B5A6-54A775D73D5D}" type="sibTrans" cxnId="{6BD4E824-306F-4AC8-8889-6A9ACA73CA2A}">
      <dgm:prSet/>
      <dgm:spPr/>
      <dgm:t>
        <a:bodyPr/>
        <a:lstStyle/>
        <a:p>
          <a:endParaRPr lang="en-US"/>
        </a:p>
      </dgm:t>
    </dgm:pt>
    <dgm:pt modelId="{C450B103-B73F-47D7-8FE6-149C11C5CF2E}">
      <dgm:prSet phldrT="[Text]"/>
      <dgm:spPr/>
      <dgm:t>
        <a:bodyPr/>
        <a:lstStyle/>
        <a:p>
          <a:r>
            <a:rPr lang="en-US" dirty="0">
              <a:latin typeface="+mj-lt"/>
            </a:rPr>
            <a:t>Must disclose this</a:t>
          </a:r>
        </a:p>
      </dgm:t>
    </dgm:pt>
    <dgm:pt modelId="{FD59E530-6ACB-4DA3-9FBC-64005D57AF9A}" type="parTrans" cxnId="{C0C0CED5-DC4F-43AA-9EF8-1F1543489C6B}">
      <dgm:prSet/>
      <dgm:spPr/>
      <dgm:t>
        <a:bodyPr/>
        <a:lstStyle/>
        <a:p>
          <a:endParaRPr lang="en-US"/>
        </a:p>
      </dgm:t>
    </dgm:pt>
    <dgm:pt modelId="{3C430281-1EE6-495D-AD16-44A62A5503F1}" type="sibTrans" cxnId="{C0C0CED5-DC4F-43AA-9EF8-1F1543489C6B}">
      <dgm:prSet/>
      <dgm:spPr/>
      <dgm:t>
        <a:bodyPr/>
        <a:lstStyle/>
        <a:p>
          <a:endParaRPr lang="en-US"/>
        </a:p>
      </dgm:t>
    </dgm:pt>
    <dgm:pt modelId="{6870A462-064B-491A-A8BB-D35D915505C3}">
      <dgm:prSet phldrT="[Text]"/>
      <dgm:spPr/>
      <dgm:t>
        <a:bodyPr/>
        <a:lstStyle/>
        <a:p>
          <a:r>
            <a:rPr lang="en-US" dirty="0"/>
            <a:t>Actively chosen by attendees</a:t>
          </a:r>
        </a:p>
      </dgm:t>
    </dgm:pt>
    <dgm:pt modelId="{62047F26-9CC0-4C23-ADEC-7E8D72D48D1C}" type="parTrans" cxnId="{6BB0B1DC-432A-4448-9E66-7F702FBA29B1}">
      <dgm:prSet/>
      <dgm:spPr/>
      <dgm:t>
        <a:bodyPr/>
        <a:lstStyle/>
        <a:p>
          <a:endParaRPr lang="en-US"/>
        </a:p>
      </dgm:t>
    </dgm:pt>
    <dgm:pt modelId="{7FA3EF36-9776-4273-BAEA-3C07305CE280}" type="sibTrans" cxnId="{6BB0B1DC-432A-4448-9E66-7F702FBA29B1}">
      <dgm:prSet/>
      <dgm:spPr/>
      <dgm:t>
        <a:bodyPr/>
        <a:lstStyle/>
        <a:p>
          <a:endParaRPr lang="en-US"/>
        </a:p>
      </dgm:t>
    </dgm:pt>
    <dgm:pt modelId="{85B095BE-6195-4FAE-9682-3E2B3E5B5E70}">
      <dgm:prSet phldrT="[Text]"/>
      <dgm:spPr/>
      <dgm:t>
        <a:bodyPr/>
        <a:lstStyle/>
        <a:p>
          <a:r>
            <a:rPr lang="en-US" dirty="0"/>
            <a:t>30-minute buffer</a:t>
          </a:r>
        </a:p>
      </dgm:t>
    </dgm:pt>
    <dgm:pt modelId="{3BB2F530-8F4D-4DAE-A3C0-D039EF9E4028}" type="parTrans" cxnId="{53EAFA06-573A-4EE5-9CA0-D046970B4C84}">
      <dgm:prSet/>
      <dgm:spPr/>
      <dgm:t>
        <a:bodyPr/>
        <a:lstStyle/>
        <a:p>
          <a:endParaRPr lang="en-US"/>
        </a:p>
      </dgm:t>
    </dgm:pt>
    <dgm:pt modelId="{EE127C47-70B6-4AE7-B61E-5D5A287988D6}" type="sibTrans" cxnId="{53EAFA06-573A-4EE5-9CA0-D046970B4C84}">
      <dgm:prSet/>
      <dgm:spPr/>
      <dgm:t>
        <a:bodyPr/>
        <a:lstStyle/>
        <a:p>
          <a:endParaRPr lang="en-US"/>
        </a:p>
      </dgm:t>
    </dgm:pt>
    <dgm:pt modelId="{D490FB88-537C-4319-AF3A-A85576CF3E03}">
      <dgm:prSet phldrT="[Text]"/>
      <dgm:spPr/>
      <dgm:t>
        <a:bodyPr/>
        <a:lstStyle/>
        <a:p>
          <a:r>
            <a:rPr lang="en-US" dirty="0"/>
            <a:t>Label not for CME</a:t>
          </a:r>
        </a:p>
      </dgm:t>
    </dgm:pt>
    <dgm:pt modelId="{63BA038E-C292-4425-B208-57102E7E3577}" type="parTrans" cxnId="{A80DE20E-1406-46AE-A816-EDABAEFD827B}">
      <dgm:prSet/>
      <dgm:spPr/>
      <dgm:t>
        <a:bodyPr/>
        <a:lstStyle/>
        <a:p>
          <a:endParaRPr lang="en-US"/>
        </a:p>
      </dgm:t>
    </dgm:pt>
    <dgm:pt modelId="{4502DE53-93B9-4FD7-9219-4A44DBC229BD}" type="sibTrans" cxnId="{A80DE20E-1406-46AE-A816-EDABAEFD827B}">
      <dgm:prSet/>
      <dgm:spPr/>
      <dgm:t>
        <a:bodyPr/>
        <a:lstStyle/>
        <a:p>
          <a:endParaRPr lang="en-US"/>
        </a:p>
      </dgm:t>
    </dgm:pt>
    <dgm:pt modelId="{2918CF10-6395-4BB9-9615-B0AE6F9868BD}">
      <dgm:prSet phldrT="[Text]"/>
      <dgm:spPr/>
      <dgm:t>
        <a:bodyPr/>
        <a:lstStyle/>
        <a:p>
          <a:r>
            <a:rPr lang="en-US" dirty="0"/>
            <a:t>Opt-In for contact info</a:t>
          </a:r>
        </a:p>
      </dgm:t>
    </dgm:pt>
    <dgm:pt modelId="{E0E3DE94-E0D9-4D49-A9E8-9A52163BE981}" type="parTrans" cxnId="{F746CE1F-C167-483B-B97B-2B304636ED36}">
      <dgm:prSet/>
      <dgm:spPr/>
      <dgm:t>
        <a:bodyPr/>
        <a:lstStyle/>
        <a:p>
          <a:endParaRPr lang="en-US"/>
        </a:p>
      </dgm:t>
    </dgm:pt>
    <dgm:pt modelId="{884544E2-9337-4029-864C-03BCD7CADD87}" type="sibTrans" cxnId="{F746CE1F-C167-483B-B97B-2B304636ED36}">
      <dgm:prSet/>
      <dgm:spPr/>
      <dgm:t>
        <a:bodyPr/>
        <a:lstStyle/>
        <a:p>
          <a:endParaRPr lang="en-US"/>
        </a:p>
      </dgm:t>
    </dgm:pt>
    <dgm:pt modelId="{AF1F2FBE-7AA5-4E29-AC56-1DBD4527CC2B}">
      <dgm:prSet phldrT="[Text]"/>
      <dgm:spPr/>
      <dgm:t>
        <a:bodyPr/>
        <a:lstStyle/>
        <a:p>
          <a:r>
            <a:rPr lang="en-US" dirty="0"/>
            <a:t>Expanded opportunities</a:t>
          </a:r>
        </a:p>
      </dgm:t>
    </dgm:pt>
    <dgm:pt modelId="{796819C6-110A-415C-880E-D798101BCB70}" type="parTrans" cxnId="{430A1A2D-DA03-41CF-86D8-CEE02806FE49}">
      <dgm:prSet/>
      <dgm:spPr/>
      <dgm:t>
        <a:bodyPr/>
        <a:lstStyle/>
        <a:p>
          <a:endParaRPr lang="en-US"/>
        </a:p>
      </dgm:t>
    </dgm:pt>
    <dgm:pt modelId="{73FEB529-CBFE-4E77-B479-7AA13C76AE4A}" type="sibTrans" cxnId="{430A1A2D-DA03-41CF-86D8-CEE02806FE49}">
      <dgm:prSet/>
      <dgm:spPr/>
      <dgm:t>
        <a:bodyPr/>
        <a:lstStyle/>
        <a:p>
          <a:endParaRPr lang="en-US"/>
        </a:p>
      </dgm:t>
    </dgm:pt>
    <dgm:pt modelId="{C1704523-58C4-48AE-B16F-1ED58841A2F0}">
      <dgm:prSet phldrT="[Text]"/>
      <dgm:spPr/>
      <dgm:t>
        <a:bodyPr/>
        <a:lstStyle/>
        <a:p>
          <a:r>
            <a:rPr lang="en-US" dirty="0"/>
            <a:t>Valid Content</a:t>
          </a:r>
        </a:p>
      </dgm:t>
    </dgm:pt>
    <dgm:pt modelId="{78557445-F351-445F-8B53-4047F1E98969}" type="parTrans" cxnId="{BFA3698E-EBE1-4E95-A715-CD4FE2603E90}">
      <dgm:prSet/>
      <dgm:spPr/>
      <dgm:t>
        <a:bodyPr/>
        <a:lstStyle/>
        <a:p>
          <a:endParaRPr lang="en-US"/>
        </a:p>
      </dgm:t>
    </dgm:pt>
    <dgm:pt modelId="{E576C401-6566-4E65-9BB8-099D6CBD67F4}" type="sibTrans" cxnId="{BFA3698E-EBE1-4E95-A715-CD4FE2603E90}">
      <dgm:prSet/>
      <dgm:spPr/>
      <dgm:t>
        <a:bodyPr/>
        <a:lstStyle/>
        <a:p>
          <a:endParaRPr lang="en-US"/>
        </a:p>
      </dgm:t>
    </dgm:pt>
    <dgm:pt modelId="{21A94C74-F836-4AC9-9C9A-2D8D512FD1D2}">
      <dgm:prSet phldrT="[Text]"/>
      <dgm:spPr/>
      <dgm:t>
        <a:bodyPr/>
        <a:lstStyle/>
        <a:p>
          <a:r>
            <a:rPr lang="en-US" dirty="0"/>
            <a:t>Mitigate Financial Relationships</a:t>
          </a:r>
          <a:endParaRPr lang="en-US" dirty="0">
            <a:latin typeface="+mj-lt"/>
          </a:endParaRPr>
        </a:p>
      </dgm:t>
    </dgm:pt>
    <dgm:pt modelId="{DCB721A0-779E-40F9-AFC4-930FEE233F22}" type="parTrans" cxnId="{B8FC972B-F376-431F-957A-8E41AA136ABA}">
      <dgm:prSet/>
      <dgm:spPr/>
      <dgm:t>
        <a:bodyPr/>
        <a:lstStyle/>
        <a:p>
          <a:endParaRPr lang="en-US"/>
        </a:p>
      </dgm:t>
    </dgm:pt>
    <dgm:pt modelId="{B244EB77-1B2D-42C0-82C6-0EE27A247A50}" type="sibTrans" cxnId="{B8FC972B-F376-431F-957A-8E41AA136ABA}">
      <dgm:prSet/>
      <dgm:spPr/>
      <dgm:t>
        <a:bodyPr/>
        <a:lstStyle/>
        <a:p>
          <a:endParaRPr lang="en-US"/>
        </a:p>
      </dgm:t>
    </dgm:pt>
    <dgm:pt modelId="{BC4F2106-5E5A-4819-84BE-BC73CBE18D67}">
      <dgm:prSet/>
      <dgm:spPr/>
      <dgm:t>
        <a:bodyPr/>
        <a:lstStyle/>
        <a:p>
          <a:r>
            <a:rPr lang="en-US" dirty="0">
              <a:latin typeface="+mj-lt"/>
              <a:cs typeface="Arial" panose="020B0604020202020204" pitchFamily="34" charset="0"/>
            </a:rPr>
            <a:t>ALL relationships within 24 months</a:t>
          </a:r>
        </a:p>
      </dgm:t>
    </dgm:pt>
    <dgm:pt modelId="{3F5A1FF3-FBDA-4E5D-A10B-89C004E7E596}" type="parTrans" cxnId="{8AD3B197-931C-4246-845A-4970F911865E}">
      <dgm:prSet/>
      <dgm:spPr/>
      <dgm:t>
        <a:bodyPr/>
        <a:lstStyle/>
        <a:p>
          <a:endParaRPr lang="en-US"/>
        </a:p>
      </dgm:t>
    </dgm:pt>
    <dgm:pt modelId="{6E54C2D6-4C2B-480E-A738-C6BF51480D38}" type="sibTrans" cxnId="{8AD3B197-931C-4246-845A-4970F911865E}">
      <dgm:prSet/>
      <dgm:spPr/>
      <dgm:t>
        <a:bodyPr/>
        <a:lstStyle/>
        <a:p>
          <a:endParaRPr lang="en-US"/>
        </a:p>
      </dgm:t>
    </dgm:pt>
    <dgm:pt modelId="{D19C5F88-BADA-4B7E-BD71-32BDA2BC472E}">
      <dgm:prSet/>
      <dgm:spPr/>
      <dgm:t>
        <a:bodyPr/>
        <a:lstStyle/>
        <a:p>
          <a:r>
            <a:rPr lang="en-US" dirty="0">
              <a:latin typeface="+mj-lt"/>
              <a:cs typeface="Arial" panose="020B0604020202020204" pitchFamily="34" charset="0"/>
            </a:rPr>
            <a:t>Review relationships for relevance</a:t>
          </a:r>
        </a:p>
      </dgm:t>
    </dgm:pt>
    <dgm:pt modelId="{AB11886A-4B2E-46BC-B749-96F07281BF80}" type="parTrans" cxnId="{37DEAE69-F229-42C8-A5F9-1F207B59D73D}">
      <dgm:prSet/>
      <dgm:spPr/>
      <dgm:t>
        <a:bodyPr/>
        <a:lstStyle/>
        <a:p>
          <a:endParaRPr lang="en-US"/>
        </a:p>
      </dgm:t>
    </dgm:pt>
    <dgm:pt modelId="{861E3FEB-D5A3-4DED-81BE-C852D1093476}" type="sibTrans" cxnId="{37DEAE69-F229-42C8-A5F9-1F207B59D73D}">
      <dgm:prSet/>
      <dgm:spPr/>
      <dgm:t>
        <a:bodyPr/>
        <a:lstStyle/>
        <a:p>
          <a:endParaRPr lang="en-US"/>
        </a:p>
      </dgm:t>
    </dgm:pt>
    <dgm:pt modelId="{06521416-6D1C-4920-893F-E3A82B2A90E2}">
      <dgm:prSet/>
      <dgm:spPr/>
      <dgm:t>
        <a:bodyPr/>
        <a:lstStyle/>
        <a:p>
          <a:r>
            <a:rPr lang="en-US" dirty="0">
              <a:latin typeface="+mj-lt"/>
              <a:cs typeface="Arial" panose="020B0604020202020204" pitchFamily="34" charset="0"/>
            </a:rPr>
            <a:t>Updated disclosure statement</a:t>
          </a:r>
        </a:p>
      </dgm:t>
    </dgm:pt>
    <dgm:pt modelId="{B4AF002D-5239-4B90-A71E-64297BC214B1}" type="parTrans" cxnId="{404FFD36-664F-4B0C-8F87-0BA156315AF4}">
      <dgm:prSet/>
      <dgm:spPr/>
      <dgm:t>
        <a:bodyPr/>
        <a:lstStyle/>
        <a:p>
          <a:endParaRPr lang="en-US"/>
        </a:p>
      </dgm:t>
    </dgm:pt>
    <dgm:pt modelId="{AC8514A5-7B4D-4037-83D0-8B702C88E6FB}" type="sibTrans" cxnId="{404FFD36-664F-4B0C-8F87-0BA156315AF4}">
      <dgm:prSet/>
      <dgm:spPr/>
      <dgm:t>
        <a:bodyPr/>
        <a:lstStyle/>
        <a:p>
          <a:endParaRPr lang="en-US"/>
        </a:p>
      </dgm:t>
    </dgm:pt>
    <dgm:pt modelId="{060C6749-DC8C-4B93-BD2A-A141059C0F2A}">
      <dgm:prSet phldrT="[Text]"/>
      <dgm:spPr/>
      <dgm:t>
        <a:bodyPr/>
        <a:lstStyle/>
        <a:p>
          <a:r>
            <a:rPr lang="en-US" dirty="0"/>
            <a:t>Prevent Commercial Bias &amp; Marketing in Accredited Education</a:t>
          </a:r>
        </a:p>
      </dgm:t>
    </dgm:pt>
    <dgm:pt modelId="{8C9187F7-573E-4EC4-85EA-4CECA881003E}" type="parTrans" cxnId="{E5693A1A-85BC-406F-AC5F-2AD09CC3330F}">
      <dgm:prSet/>
      <dgm:spPr/>
      <dgm:t>
        <a:bodyPr/>
        <a:lstStyle/>
        <a:p>
          <a:endParaRPr lang="en-US"/>
        </a:p>
      </dgm:t>
    </dgm:pt>
    <dgm:pt modelId="{AE714B7F-5AA6-4C44-BAD3-B69DFFC9F23F}" type="sibTrans" cxnId="{E5693A1A-85BC-406F-AC5F-2AD09CC3330F}">
      <dgm:prSet/>
      <dgm:spPr/>
      <dgm:t>
        <a:bodyPr/>
        <a:lstStyle/>
        <a:p>
          <a:endParaRPr lang="en-US"/>
        </a:p>
      </dgm:t>
    </dgm:pt>
    <dgm:pt modelId="{3587AEF9-65A0-48FC-924E-628395E3EBDA}">
      <dgm:prSet phldrT="[Text]"/>
      <dgm:spPr/>
      <dgm:t>
        <a:bodyPr/>
        <a:lstStyle/>
        <a:p>
          <a:r>
            <a:rPr lang="en-US" dirty="0"/>
            <a:t>Ineligible company changes</a:t>
          </a:r>
        </a:p>
      </dgm:t>
    </dgm:pt>
    <dgm:pt modelId="{F7D4559A-41E0-4E3F-A384-0DF0E59A1AF4}" type="parTrans" cxnId="{BF198857-E5F5-4733-9A3D-0F46947DB6D9}">
      <dgm:prSet/>
      <dgm:spPr/>
      <dgm:t>
        <a:bodyPr/>
        <a:lstStyle/>
        <a:p>
          <a:endParaRPr lang="en-US"/>
        </a:p>
      </dgm:t>
    </dgm:pt>
    <dgm:pt modelId="{20A625E4-FF05-407A-9C5E-B0075CE53403}" type="sibTrans" cxnId="{BF198857-E5F5-4733-9A3D-0F46947DB6D9}">
      <dgm:prSet/>
      <dgm:spPr/>
      <dgm:t>
        <a:bodyPr/>
        <a:lstStyle/>
        <a:p>
          <a:endParaRPr lang="en-US"/>
        </a:p>
      </dgm:t>
    </dgm:pt>
    <dgm:pt modelId="{3E32783B-7D03-4EF1-9BDF-8A9860F3BBEA}">
      <dgm:prSet phldrT="[Text]"/>
      <dgm:spPr/>
      <dgm:t>
        <a:bodyPr/>
        <a:lstStyle/>
        <a:p>
          <a:r>
            <a:rPr lang="en-US" dirty="0"/>
            <a:t>Free of marketing</a:t>
          </a:r>
        </a:p>
      </dgm:t>
    </dgm:pt>
    <dgm:pt modelId="{3EF923E2-1E8E-4D99-AE5F-DB3692577AFB}" type="parTrans" cxnId="{BC5B51BD-0FFC-482C-85C1-5C06FED59EED}">
      <dgm:prSet/>
      <dgm:spPr/>
      <dgm:t>
        <a:bodyPr/>
        <a:lstStyle/>
        <a:p>
          <a:endParaRPr lang="en-US"/>
        </a:p>
      </dgm:t>
    </dgm:pt>
    <dgm:pt modelId="{C26A584E-3DA6-4C01-A0D6-C68AED40077B}" type="sibTrans" cxnId="{BC5B51BD-0FFC-482C-85C1-5C06FED59EED}">
      <dgm:prSet/>
      <dgm:spPr/>
      <dgm:t>
        <a:bodyPr/>
        <a:lstStyle/>
        <a:p>
          <a:endParaRPr lang="en-US"/>
        </a:p>
      </dgm:t>
    </dgm:pt>
    <dgm:pt modelId="{59F2F1E6-2E0B-45E2-BC16-9E0520B2788F}">
      <dgm:prSet phldrT="[Text]"/>
      <dgm:spPr/>
      <dgm:t>
        <a:bodyPr/>
        <a:lstStyle/>
        <a:p>
          <a:r>
            <a:rPr lang="en-US" dirty="0"/>
            <a:t>Free of sales of products &amp; services</a:t>
          </a:r>
          <a:endParaRPr lang="en-US"/>
        </a:p>
      </dgm:t>
    </dgm:pt>
    <dgm:pt modelId="{83BA43B4-877B-4454-B8A7-A128C5CBCF6F}" type="parTrans" cxnId="{94E8A787-62A7-4CCD-A5CD-EAE7DF32556F}">
      <dgm:prSet/>
      <dgm:spPr/>
      <dgm:t>
        <a:bodyPr/>
        <a:lstStyle/>
        <a:p>
          <a:endParaRPr lang="en-US"/>
        </a:p>
      </dgm:t>
    </dgm:pt>
    <dgm:pt modelId="{641C32F5-7BB9-43E2-A8B5-C9448B3F12BD}" type="sibTrans" cxnId="{94E8A787-62A7-4CCD-A5CD-EAE7DF32556F}">
      <dgm:prSet/>
      <dgm:spPr/>
      <dgm:t>
        <a:bodyPr/>
        <a:lstStyle/>
        <a:p>
          <a:endParaRPr lang="en-US"/>
        </a:p>
      </dgm:t>
    </dgm:pt>
    <dgm:pt modelId="{B3F23F08-1A86-4983-B657-52B830ABEA6C}" type="pres">
      <dgm:prSet presAssocID="{7A39752D-E40C-4135-AB2F-F93E146D866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55DDA7B-C6BD-4808-A3AD-65ED6C632561}" type="pres">
      <dgm:prSet presAssocID="{3504E6D0-6A19-4B4D-B1B5-CBA7B4E2AC13}" presName="centerShape" presStyleLbl="node0" presStyleIdx="0" presStyleCnt="1"/>
      <dgm:spPr/>
    </dgm:pt>
    <dgm:pt modelId="{2972DB04-713F-40D7-B74E-FD86B99C803A}" type="pres">
      <dgm:prSet presAssocID="{78557445-F351-445F-8B53-4047F1E98969}" presName="parTrans" presStyleLbl="bgSibTrans2D1" presStyleIdx="0" presStyleCnt="5"/>
      <dgm:spPr/>
    </dgm:pt>
    <dgm:pt modelId="{32CC7B0F-0A1B-45B5-B328-1EE4215935AE}" type="pres">
      <dgm:prSet presAssocID="{C1704523-58C4-48AE-B16F-1ED58841A2F0}" presName="node" presStyleLbl="node1" presStyleIdx="0" presStyleCnt="5">
        <dgm:presLayoutVars>
          <dgm:bulletEnabled val="1"/>
        </dgm:presLayoutVars>
      </dgm:prSet>
      <dgm:spPr/>
    </dgm:pt>
    <dgm:pt modelId="{21E0BF02-47AF-4F37-A104-52CDE6C4A4B6}" type="pres">
      <dgm:prSet presAssocID="{DCB721A0-779E-40F9-AFC4-930FEE233F22}" presName="parTrans" presStyleLbl="bgSibTrans2D1" presStyleIdx="1" presStyleCnt="5"/>
      <dgm:spPr/>
    </dgm:pt>
    <dgm:pt modelId="{CD5D69D4-238B-4F5B-856C-5E6C4567466F}" type="pres">
      <dgm:prSet presAssocID="{21A94C74-F836-4AC9-9C9A-2D8D512FD1D2}" presName="node" presStyleLbl="node1" presStyleIdx="1" presStyleCnt="5">
        <dgm:presLayoutVars>
          <dgm:bulletEnabled val="1"/>
        </dgm:presLayoutVars>
      </dgm:prSet>
      <dgm:spPr/>
    </dgm:pt>
    <dgm:pt modelId="{1CDD3140-4191-44EC-9404-F79A2A3F80F6}" type="pres">
      <dgm:prSet presAssocID="{8C9187F7-573E-4EC4-85EA-4CECA881003E}" presName="parTrans" presStyleLbl="bgSibTrans2D1" presStyleIdx="2" presStyleCnt="5"/>
      <dgm:spPr/>
    </dgm:pt>
    <dgm:pt modelId="{A047C4E5-1A75-4116-9CCB-33A560A95C55}" type="pres">
      <dgm:prSet presAssocID="{060C6749-DC8C-4B93-BD2A-A141059C0F2A}" presName="node" presStyleLbl="node1" presStyleIdx="2" presStyleCnt="5">
        <dgm:presLayoutVars>
          <dgm:bulletEnabled val="1"/>
        </dgm:presLayoutVars>
      </dgm:prSet>
      <dgm:spPr/>
    </dgm:pt>
    <dgm:pt modelId="{3F71539A-D635-4289-826C-34CEDDC4478F}" type="pres">
      <dgm:prSet presAssocID="{B8FA2B8D-9CB1-4384-932C-D791CE32F99D}" presName="parTrans" presStyleLbl="bgSibTrans2D1" presStyleIdx="3" presStyleCnt="5"/>
      <dgm:spPr/>
    </dgm:pt>
    <dgm:pt modelId="{3FC7DD1E-7DBC-4773-9552-D240BB0E0D5C}" type="pres">
      <dgm:prSet presAssocID="{6453C01A-EFBF-4DF1-9669-5673B05828B7}" presName="node" presStyleLbl="node1" presStyleIdx="3" presStyleCnt="5">
        <dgm:presLayoutVars>
          <dgm:bulletEnabled val="1"/>
        </dgm:presLayoutVars>
      </dgm:prSet>
      <dgm:spPr/>
    </dgm:pt>
    <dgm:pt modelId="{6DC0A8F4-F3F7-44DF-A18B-1D6E7CA8B9C8}" type="pres">
      <dgm:prSet presAssocID="{E39CD4E5-EA07-494D-867E-8BCEEEFEACAB}" presName="parTrans" presStyleLbl="bgSibTrans2D1" presStyleIdx="4" presStyleCnt="5"/>
      <dgm:spPr/>
    </dgm:pt>
    <dgm:pt modelId="{78254FA4-55B5-414B-BCA5-9E909A8BF930}" type="pres">
      <dgm:prSet presAssocID="{924942E6-EDE2-4291-B470-BFBF03D93A9A}" presName="node" presStyleLbl="node1" presStyleIdx="4" presStyleCnt="5">
        <dgm:presLayoutVars>
          <dgm:bulletEnabled val="1"/>
        </dgm:presLayoutVars>
      </dgm:prSet>
      <dgm:spPr/>
    </dgm:pt>
  </dgm:ptLst>
  <dgm:cxnLst>
    <dgm:cxn modelId="{53EAFA06-573A-4EE5-9CA0-D046970B4C84}" srcId="{924942E6-EDE2-4291-B470-BFBF03D93A9A}" destId="{85B095BE-6195-4FAE-9682-3E2B3E5B5E70}" srcOrd="1" destOrd="0" parTransId="{3BB2F530-8F4D-4DAE-A3C0-D039EF9E4028}" sibTransId="{EE127C47-70B6-4AE7-B61E-5D5A287988D6}"/>
    <dgm:cxn modelId="{DF902607-2D3F-49C6-90C3-8633081D0765}" type="presOf" srcId="{3E9F9FE8-16C0-4CA0-9D5E-C882598D5BD2}" destId="{32CC7B0F-0A1B-45B5-B328-1EE4215935AE}" srcOrd="0" destOrd="1" presId="urn:microsoft.com/office/officeart/2005/8/layout/radial4"/>
    <dgm:cxn modelId="{A80DE20E-1406-46AE-A816-EDABAEFD827B}" srcId="{924942E6-EDE2-4291-B470-BFBF03D93A9A}" destId="{D490FB88-537C-4319-AF3A-A85576CF3E03}" srcOrd="2" destOrd="0" parTransId="{63BA038E-C292-4425-B208-57102E7E3577}" sibTransId="{4502DE53-93B9-4FD7-9219-4A44DBC229BD}"/>
    <dgm:cxn modelId="{E7556B10-B2E1-4CDF-AF20-195529D8D73B}" type="presOf" srcId="{06521416-6D1C-4920-893F-E3A82B2A90E2}" destId="{CD5D69D4-238B-4F5B-856C-5E6C4567466F}" srcOrd="0" destOrd="3" presId="urn:microsoft.com/office/officeart/2005/8/layout/radial4"/>
    <dgm:cxn modelId="{E5693A1A-85BC-406F-AC5F-2AD09CC3330F}" srcId="{3504E6D0-6A19-4B4D-B1B5-CBA7B4E2AC13}" destId="{060C6749-DC8C-4B93-BD2A-A141059C0F2A}" srcOrd="2" destOrd="0" parTransId="{8C9187F7-573E-4EC4-85EA-4CECA881003E}" sibTransId="{AE714B7F-5AA6-4C44-BAD3-B69DFFC9F23F}"/>
    <dgm:cxn modelId="{F746CE1F-C167-483B-B97B-2B304636ED36}" srcId="{6453C01A-EFBF-4DF1-9669-5673B05828B7}" destId="{2918CF10-6395-4BB9-9615-B0AE6F9868BD}" srcOrd="0" destOrd="0" parTransId="{E0E3DE94-E0D9-4D49-A9E8-9A52163BE981}" sibTransId="{884544E2-9337-4029-864C-03BCD7CADD87}"/>
    <dgm:cxn modelId="{6BD4E824-306F-4AC8-8889-6A9ACA73CA2A}" srcId="{C1704523-58C4-48AE-B16F-1ED58841A2F0}" destId="{3E9F9FE8-16C0-4CA0-9D5E-C882598D5BD2}" srcOrd="0" destOrd="0" parTransId="{F950EA94-1125-4E1C-B44E-AD22A108F974}" sibTransId="{650E34E7-D53C-4D1D-B5A6-54A775D73D5D}"/>
    <dgm:cxn modelId="{B8FC972B-F376-431F-957A-8E41AA136ABA}" srcId="{3504E6D0-6A19-4B4D-B1B5-CBA7B4E2AC13}" destId="{21A94C74-F836-4AC9-9C9A-2D8D512FD1D2}" srcOrd="1" destOrd="0" parTransId="{DCB721A0-779E-40F9-AFC4-930FEE233F22}" sibTransId="{B244EB77-1B2D-42C0-82C6-0EE27A247A50}"/>
    <dgm:cxn modelId="{DAADFB2B-4710-47DF-8771-7EF3E774EB5B}" type="presOf" srcId="{6453C01A-EFBF-4DF1-9669-5673B05828B7}" destId="{3FC7DD1E-7DBC-4773-9552-D240BB0E0D5C}" srcOrd="0" destOrd="0" presId="urn:microsoft.com/office/officeart/2005/8/layout/radial4"/>
    <dgm:cxn modelId="{7908CC2C-7A48-4A5D-800A-68ECBFA880BF}" type="presOf" srcId="{59F2F1E6-2E0B-45E2-BC16-9E0520B2788F}" destId="{A047C4E5-1A75-4116-9CCB-33A560A95C55}" srcOrd="0" destOrd="3" presId="urn:microsoft.com/office/officeart/2005/8/layout/radial4"/>
    <dgm:cxn modelId="{430A1A2D-DA03-41CF-86D8-CEE02806FE49}" srcId="{6453C01A-EFBF-4DF1-9669-5673B05828B7}" destId="{AF1F2FBE-7AA5-4E29-AC56-1DBD4527CC2B}" srcOrd="1" destOrd="0" parTransId="{796819C6-110A-415C-880E-D798101BCB70}" sibTransId="{73FEB529-CBFE-4E77-B479-7AA13C76AE4A}"/>
    <dgm:cxn modelId="{AB083E2E-9309-4887-911B-98634DB92886}" type="presOf" srcId="{AF1F2FBE-7AA5-4E29-AC56-1DBD4527CC2B}" destId="{3FC7DD1E-7DBC-4773-9552-D240BB0E0D5C}" srcOrd="0" destOrd="2" presId="urn:microsoft.com/office/officeart/2005/8/layout/radial4"/>
    <dgm:cxn modelId="{404FFD36-664F-4B0C-8F87-0BA156315AF4}" srcId="{21A94C74-F836-4AC9-9C9A-2D8D512FD1D2}" destId="{06521416-6D1C-4920-893F-E3A82B2A90E2}" srcOrd="2" destOrd="0" parTransId="{B4AF002D-5239-4B90-A71E-64297BC214B1}" sibTransId="{AC8514A5-7B4D-4037-83D0-8B702C88E6FB}"/>
    <dgm:cxn modelId="{B1DED838-965F-4FFF-9A3D-12AD365A85F2}" type="presOf" srcId="{21A94C74-F836-4AC9-9C9A-2D8D512FD1D2}" destId="{CD5D69D4-238B-4F5B-856C-5E6C4567466F}" srcOrd="0" destOrd="0" presId="urn:microsoft.com/office/officeart/2005/8/layout/radial4"/>
    <dgm:cxn modelId="{BB4C0B60-7B0B-4CA1-9BF7-4E27DC51846C}" type="presOf" srcId="{D490FB88-537C-4319-AF3A-A85576CF3E03}" destId="{78254FA4-55B5-414B-BCA5-9E909A8BF930}" srcOrd="0" destOrd="3" presId="urn:microsoft.com/office/officeart/2005/8/layout/radial4"/>
    <dgm:cxn modelId="{73E33642-7483-4596-94D6-A19EF8407EEE}" type="presOf" srcId="{C1704523-58C4-48AE-B16F-1ED58841A2F0}" destId="{32CC7B0F-0A1B-45B5-B328-1EE4215935AE}" srcOrd="0" destOrd="0" presId="urn:microsoft.com/office/officeart/2005/8/layout/radial4"/>
    <dgm:cxn modelId="{AFF93263-37EA-4CE4-9FBA-E886420F4AF8}" srcId="{3504E6D0-6A19-4B4D-B1B5-CBA7B4E2AC13}" destId="{6453C01A-EFBF-4DF1-9669-5673B05828B7}" srcOrd="3" destOrd="0" parTransId="{B8FA2B8D-9CB1-4384-932C-D791CE32F99D}" sibTransId="{00DDAB09-E650-413A-9549-B5AF6CE963AA}"/>
    <dgm:cxn modelId="{37DEAE69-F229-42C8-A5F9-1F207B59D73D}" srcId="{21A94C74-F836-4AC9-9C9A-2D8D512FD1D2}" destId="{D19C5F88-BADA-4B7E-BD71-32BDA2BC472E}" srcOrd="1" destOrd="0" parTransId="{AB11886A-4B2E-46BC-B749-96F07281BF80}" sibTransId="{861E3FEB-D5A3-4DED-81BE-C852D1093476}"/>
    <dgm:cxn modelId="{BF198857-E5F5-4733-9A3D-0F46947DB6D9}" srcId="{060C6749-DC8C-4B93-BD2A-A141059C0F2A}" destId="{3587AEF9-65A0-48FC-924E-628395E3EBDA}" srcOrd="0" destOrd="0" parTransId="{F7D4559A-41E0-4E3F-A384-0DF0E59A1AF4}" sibTransId="{20A625E4-FF05-407A-9C5E-B0075CE53403}"/>
    <dgm:cxn modelId="{B254B277-5453-4CA1-AC5C-14B836449FFE}" type="presOf" srcId="{DCB721A0-779E-40F9-AFC4-930FEE233F22}" destId="{21E0BF02-47AF-4F37-A104-52CDE6C4A4B6}" srcOrd="0" destOrd="0" presId="urn:microsoft.com/office/officeart/2005/8/layout/radial4"/>
    <dgm:cxn modelId="{968BE258-3544-468B-9736-B80E88D54E95}" type="presOf" srcId="{7A39752D-E40C-4135-AB2F-F93E146D8660}" destId="{B3F23F08-1A86-4983-B657-52B830ABEA6C}" srcOrd="0" destOrd="0" presId="urn:microsoft.com/office/officeart/2005/8/layout/radial4"/>
    <dgm:cxn modelId="{98321B5A-4375-4DC6-8DA0-BC97DAF610D9}" type="presOf" srcId="{85B095BE-6195-4FAE-9682-3E2B3E5B5E70}" destId="{78254FA4-55B5-414B-BCA5-9E909A8BF930}" srcOrd="0" destOrd="2" presId="urn:microsoft.com/office/officeart/2005/8/layout/radial4"/>
    <dgm:cxn modelId="{DD7B5D82-6096-4CB7-8268-FEEBA6C22581}" type="presOf" srcId="{060C6749-DC8C-4B93-BD2A-A141059C0F2A}" destId="{A047C4E5-1A75-4116-9CCB-33A560A95C55}" srcOrd="0" destOrd="0" presId="urn:microsoft.com/office/officeart/2005/8/layout/radial4"/>
    <dgm:cxn modelId="{94E8A787-62A7-4CCD-A5CD-EAE7DF32556F}" srcId="{060C6749-DC8C-4B93-BD2A-A141059C0F2A}" destId="{59F2F1E6-2E0B-45E2-BC16-9E0520B2788F}" srcOrd="2" destOrd="0" parTransId="{83BA43B4-877B-4454-B8A7-A128C5CBCF6F}" sibTransId="{641C32F5-7BB9-43E2-A8B5-C9448B3F12BD}"/>
    <dgm:cxn modelId="{BFA3698E-EBE1-4E95-A715-CD4FE2603E90}" srcId="{3504E6D0-6A19-4B4D-B1B5-CBA7B4E2AC13}" destId="{C1704523-58C4-48AE-B16F-1ED58841A2F0}" srcOrd="0" destOrd="0" parTransId="{78557445-F351-445F-8B53-4047F1E98969}" sibTransId="{E576C401-6566-4E65-9BB8-099D6CBD67F4}"/>
    <dgm:cxn modelId="{8AD3B197-931C-4246-845A-4970F911865E}" srcId="{21A94C74-F836-4AC9-9C9A-2D8D512FD1D2}" destId="{BC4F2106-5E5A-4819-84BE-BC73CBE18D67}" srcOrd="0" destOrd="0" parTransId="{3F5A1FF3-FBDA-4E5D-A10B-89C004E7E596}" sibTransId="{6E54C2D6-4C2B-480E-A738-C6BF51480D38}"/>
    <dgm:cxn modelId="{A20A08A0-CB5D-41BE-B2C5-BB973DA3F31B}" srcId="{3504E6D0-6A19-4B4D-B1B5-CBA7B4E2AC13}" destId="{924942E6-EDE2-4291-B470-BFBF03D93A9A}" srcOrd="4" destOrd="0" parTransId="{E39CD4E5-EA07-494D-867E-8BCEEEFEACAB}" sibTransId="{36CA62A3-01AE-4F6F-9C5E-1FDD951CC847}"/>
    <dgm:cxn modelId="{0356ECA0-4EA2-40E5-B377-6E41170195F9}" type="presOf" srcId="{D19C5F88-BADA-4B7E-BD71-32BDA2BC472E}" destId="{CD5D69D4-238B-4F5B-856C-5E6C4567466F}" srcOrd="0" destOrd="2" presId="urn:microsoft.com/office/officeart/2005/8/layout/radial4"/>
    <dgm:cxn modelId="{619A94A1-CD10-44B6-B4E0-88A6D777A8F8}" type="presOf" srcId="{924942E6-EDE2-4291-B470-BFBF03D93A9A}" destId="{78254FA4-55B5-414B-BCA5-9E909A8BF930}" srcOrd="0" destOrd="0" presId="urn:microsoft.com/office/officeart/2005/8/layout/radial4"/>
    <dgm:cxn modelId="{A35FD1B1-30CB-4C3A-BD29-9F8C300BCB95}" type="presOf" srcId="{6870A462-064B-491A-A8BB-D35D915505C3}" destId="{78254FA4-55B5-414B-BCA5-9E909A8BF930}" srcOrd="0" destOrd="1" presId="urn:microsoft.com/office/officeart/2005/8/layout/radial4"/>
    <dgm:cxn modelId="{CA7124BB-6AF1-4A1B-AAF0-196913981CEF}" type="presOf" srcId="{E39CD4E5-EA07-494D-867E-8BCEEEFEACAB}" destId="{6DC0A8F4-F3F7-44DF-A18B-1D6E7CA8B9C8}" srcOrd="0" destOrd="0" presId="urn:microsoft.com/office/officeart/2005/8/layout/radial4"/>
    <dgm:cxn modelId="{BC5B51BD-0FFC-482C-85C1-5C06FED59EED}" srcId="{060C6749-DC8C-4B93-BD2A-A141059C0F2A}" destId="{3E32783B-7D03-4EF1-9BDF-8A9860F3BBEA}" srcOrd="1" destOrd="0" parTransId="{3EF923E2-1E8E-4D99-AE5F-DB3692577AFB}" sibTransId="{C26A584E-3DA6-4C01-A0D6-C68AED40077B}"/>
    <dgm:cxn modelId="{029E47C7-8D6D-4E5B-9575-A726C1B59E82}" type="presOf" srcId="{C450B103-B73F-47D7-8FE6-149C11C5CF2E}" destId="{32CC7B0F-0A1B-45B5-B328-1EE4215935AE}" srcOrd="0" destOrd="2" presId="urn:microsoft.com/office/officeart/2005/8/layout/radial4"/>
    <dgm:cxn modelId="{174E5BC8-2BD4-436A-B259-62C06A311542}" type="presOf" srcId="{3E32783B-7D03-4EF1-9BDF-8A9860F3BBEA}" destId="{A047C4E5-1A75-4116-9CCB-33A560A95C55}" srcOrd="0" destOrd="2" presId="urn:microsoft.com/office/officeart/2005/8/layout/radial4"/>
    <dgm:cxn modelId="{5F471FCE-4999-46CA-8592-198D123431C5}" type="presOf" srcId="{8C9187F7-573E-4EC4-85EA-4CECA881003E}" destId="{1CDD3140-4191-44EC-9404-F79A2A3F80F6}" srcOrd="0" destOrd="0" presId="urn:microsoft.com/office/officeart/2005/8/layout/radial4"/>
    <dgm:cxn modelId="{D340AECE-FA24-4ED3-992A-E8B1025E838F}" type="presOf" srcId="{78557445-F351-445F-8B53-4047F1E98969}" destId="{2972DB04-713F-40D7-B74E-FD86B99C803A}" srcOrd="0" destOrd="0" presId="urn:microsoft.com/office/officeart/2005/8/layout/radial4"/>
    <dgm:cxn modelId="{C0C0CED5-DC4F-43AA-9EF8-1F1543489C6B}" srcId="{C1704523-58C4-48AE-B16F-1ED58841A2F0}" destId="{C450B103-B73F-47D7-8FE6-149C11C5CF2E}" srcOrd="1" destOrd="0" parTransId="{FD59E530-6ACB-4DA3-9FBC-64005D57AF9A}" sibTransId="{3C430281-1EE6-495D-AD16-44A62A5503F1}"/>
    <dgm:cxn modelId="{563BD9D7-81BD-4D1A-AB27-C7D0260F110C}" type="presOf" srcId="{3504E6D0-6A19-4B4D-B1B5-CBA7B4E2AC13}" destId="{E55DDA7B-C6BD-4808-A3AD-65ED6C632561}" srcOrd="0" destOrd="0" presId="urn:microsoft.com/office/officeart/2005/8/layout/radial4"/>
    <dgm:cxn modelId="{2EEDB4DB-0E42-4C2A-BB73-A48FEA2C3AA2}" type="presOf" srcId="{B8FA2B8D-9CB1-4384-932C-D791CE32F99D}" destId="{3F71539A-D635-4289-826C-34CEDDC4478F}" srcOrd="0" destOrd="0" presId="urn:microsoft.com/office/officeart/2005/8/layout/radial4"/>
    <dgm:cxn modelId="{6BB0B1DC-432A-4448-9E66-7F702FBA29B1}" srcId="{924942E6-EDE2-4291-B470-BFBF03D93A9A}" destId="{6870A462-064B-491A-A8BB-D35D915505C3}" srcOrd="0" destOrd="0" parTransId="{62047F26-9CC0-4C23-ADEC-7E8D72D48D1C}" sibTransId="{7FA3EF36-9776-4273-BAEA-3C07305CE280}"/>
    <dgm:cxn modelId="{66A39ADD-4E6D-4F6C-A4A5-E1E7DC213338}" type="presOf" srcId="{3587AEF9-65A0-48FC-924E-628395E3EBDA}" destId="{A047C4E5-1A75-4116-9CCB-33A560A95C55}" srcOrd="0" destOrd="1" presId="urn:microsoft.com/office/officeart/2005/8/layout/radial4"/>
    <dgm:cxn modelId="{104F26E9-53CE-4912-8396-7FD959769670}" type="presOf" srcId="{BC4F2106-5E5A-4819-84BE-BC73CBE18D67}" destId="{CD5D69D4-238B-4F5B-856C-5E6C4567466F}" srcOrd="0" destOrd="1" presId="urn:microsoft.com/office/officeart/2005/8/layout/radial4"/>
    <dgm:cxn modelId="{0B9169F6-C6AD-4E87-94D2-C9E4DF880FB5}" type="presOf" srcId="{2918CF10-6395-4BB9-9615-B0AE6F9868BD}" destId="{3FC7DD1E-7DBC-4773-9552-D240BB0E0D5C}" srcOrd="0" destOrd="1" presId="urn:microsoft.com/office/officeart/2005/8/layout/radial4"/>
    <dgm:cxn modelId="{EE9C0BFC-2836-4AD3-BE67-CDC693480B25}" srcId="{7A39752D-E40C-4135-AB2F-F93E146D8660}" destId="{3504E6D0-6A19-4B4D-B1B5-CBA7B4E2AC13}" srcOrd="0" destOrd="0" parTransId="{A11EF0C5-14FA-42C5-9886-F9D9A938073F}" sibTransId="{58ACADFE-A981-49EE-8FA2-0B90D0FEFD67}"/>
    <dgm:cxn modelId="{D7B51A46-5979-4599-89AE-87969459FC24}" type="presParOf" srcId="{B3F23F08-1A86-4983-B657-52B830ABEA6C}" destId="{E55DDA7B-C6BD-4808-A3AD-65ED6C632561}" srcOrd="0" destOrd="0" presId="urn:microsoft.com/office/officeart/2005/8/layout/radial4"/>
    <dgm:cxn modelId="{692D37AF-BC92-4D8C-A88E-B5F2DB53CD68}" type="presParOf" srcId="{B3F23F08-1A86-4983-B657-52B830ABEA6C}" destId="{2972DB04-713F-40D7-B74E-FD86B99C803A}" srcOrd="1" destOrd="0" presId="urn:microsoft.com/office/officeart/2005/8/layout/radial4"/>
    <dgm:cxn modelId="{858CB6D1-0CBB-4945-8113-FCD40D873523}" type="presParOf" srcId="{B3F23F08-1A86-4983-B657-52B830ABEA6C}" destId="{32CC7B0F-0A1B-45B5-B328-1EE4215935AE}" srcOrd="2" destOrd="0" presId="urn:microsoft.com/office/officeart/2005/8/layout/radial4"/>
    <dgm:cxn modelId="{09C0C48E-494D-440F-91A9-7B91FC18D21C}" type="presParOf" srcId="{B3F23F08-1A86-4983-B657-52B830ABEA6C}" destId="{21E0BF02-47AF-4F37-A104-52CDE6C4A4B6}" srcOrd="3" destOrd="0" presId="urn:microsoft.com/office/officeart/2005/8/layout/radial4"/>
    <dgm:cxn modelId="{55DB5A93-933D-425F-B2F8-7E45F26959A3}" type="presParOf" srcId="{B3F23F08-1A86-4983-B657-52B830ABEA6C}" destId="{CD5D69D4-238B-4F5B-856C-5E6C4567466F}" srcOrd="4" destOrd="0" presId="urn:microsoft.com/office/officeart/2005/8/layout/radial4"/>
    <dgm:cxn modelId="{5B71D4C7-686E-40D0-9EE8-5CD8F8750B25}" type="presParOf" srcId="{B3F23F08-1A86-4983-B657-52B830ABEA6C}" destId="{1CDD3140-4191-44EC-9404-F79A2A3F80F6}" srcOrd="5" destOrd="0" presId="urn:microsoft.com/office/officeart/2005/8/layout/radial4"/>
    <dgm:cxn modelId="{1737CE57-76A1-4A0D-9CF2-608A8974B211}" type="presParOf" srcId="{B3F23F08-1A86-4983-B657-52B830ABEA6C}" destId="{A047C4E5-1A75-4116-9CCB-33A560A95C55}" srcOrd="6" destOrd="0" presId="urn:microsoft.com/office/officeart/2005/8/layout/radial4"/>
    <dgm:cxn modelId="{3F90EB0B-A39F-43B9-AE19-C07E4F6EFC46}" type="presParOf" srcId="{B3F23F08-1A86-4983-B657-52B830ABEA6C}" destId="{3F71539A-D635-4289-826C-34CEDDC4478F}" srcOrd="7" destOrd="0" presId="urn:microsoft.com/office/officeart/2005/8/layout/radial4"/>
    <dgm:cxn modelId="{087E2BF1-0B66-48B7-8791-DD0A7DBF8D2B}" type="presParOf" srcId="{B3F23F08-1A86-4983-B657-52B830ABEA6C}" destId="{3FC7DD1E-7DBC-4773-9552-D240BB0E0D5C}" srcOrd="8" destOrd="0" presId="urn:microsoft.com/office/officeart/2005/8/layout/radial4"/>
    <dgm:cxn modelId="{1F28C652-4333-4488-A9E2-04D1033A90CC}" type="presParOf" srcId="{B3F23F08-1A86-4983-B657-52B830ABEA6C}" destId="{6DC0A8F4-F3F7-44DF-A18B-1D6E7CA8B9C8}" srcOrd="9" destOrd="0" presId="urn:microsoft.com/office/officeart/2005/8/layout/radial4"/>
    <dgm:cxn modelId="{3F120876-8E1B-4937-BA35-A5CB52BC7BD9}" type="presParOf" srcId="{B3F23F08-1A86-4983-B657-52B830ABEA6C}" destId="{78254FA4-55B5-414B-BCA5-9E909A8BF930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39752D-E40C-4135-AB2F-F93E146D866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AEF0D5-9239-401F-A30F-F41E5BBDF380}">
      <dgm:prSet phldrT="[Text]" phldr="1"/>
      <dgm:spPr/>
      <dgm:t>
        <a:bodyPr/>
        <a:lstStyle/>
        <a:p>
          <a:endParaRPr lang="en-US" dirty="0"/>
        </a:p>
      </dgm:t>
    </dgm:pt>
    <dgm:pt modelId="{E8B34018-2E57-45D1-85AB-0EF4D88915A2}" type="parTrans" cxnId="{6D15DACE-3E25-431B-8B1C-682CF8447E58}">
      <dgm:prSet/>
      <dgm:spPr/>
      <dgm:t>
        <a:bodyPr/>
        <a:lstStyle/>
        <a:p>
          <a:endParaRPr lang="en-US"/>
        </a:p>
      </dgm:t>
    </dgm:pt>
    <dgm:pt modelId="{F4695562-4DD1-4106-90EC-EF8454151315}" type="sibTrans" cxnId="{6D15DACE-3E25-431B-8B1C-682CF8447E58}">
      <dgm:prSet/>
      <dgm:spPr/>
      <dgm:t>
        <a:bodyPr/>
        <a:lstStyle/>
        <a:p>
          <a:endParaRPr lang="en-US"/>
        </a:p>
      </dgm:t>
    </dgm:pt>
    <dgm:pt modelId="{5C6FB1A9-5B27-431A-888A-E30E4951CAF1}">
      <dgm:prSet phldrT="[Text]" phldr="1"/>
      <dgm:spPr/>
      <dgm:t>
        <a:bodyPr/>
        <a:lstStyle/>
        <a:p>
          <a:endParaRPr lang="en-US"/>
        </a:p>
      </dgm:t>
    </dgm:pt>
    <dgm:pt modelId="{B5D7F1F7-8225-470D-B2B7-F38FF881A9F4}" type="parTrans" cxnId="{CF5A738D-5027-43EA-880F-341F778F1C1F}">
      <dgm:prSet/>
      <dgm:spPr/>
      <dgm:t>
        <a:bodyPr/>
        <a:lstStyle/>
        <a:p>
          <a:endParaRPr lang="en-US"/>
        </a:p>
      </dgm:t>
    </dgm:pt>
    <dgm:pt modelId="{82D731C5-64D3-40B3-9C0A-A7B0D4CE0FBA}" type="sibTrans" cxnId="{CF5A738D-5027-43EA-880F-341F778F1C1F}">
      <dgm:prSet/>
      <dgm:spPr/>
      <dgm:t>
        <a:bodyPr/>
        <a:lstStyle/>
        <a:p>
          <a:endParaRPr lang="en-US"/>
        </a:p>
      </dgm:t>
    </dgm:pt>
    <dgm:pt modelId="{C0824627-6531-4AF8-A902-2055F644F0CA}">
      <dgm:prSet phldrT="[Text]" phldr="1"/>
      <dgm:spPr/>
      <dgm:t>
        <a:bodyPr/>
        <a:lstStyle/>
        <a:p>
          <a:endParaRPr lang="en-US" dirty="0"/>
        </a:p>
      </dgm:t>
    </dgm:pt>
    <dgm:pt modelId="{F69F0710-49D1-457E-BDE6-CC07DFBEBD3A}" type="parTrans" cxnId="{4C783A8C-17F2-4633-B378-B5F6522D8C55}">
      <dgm:prSet/>
      <dgm:spPr/>
      <dgm:t>
        <a:bodyPr/>
        <a:lstStyle/>
        <a:p>
          <a:endParaRPr lang="en-US"/>
        </a:p>
      </dgm:t>
    </dgm:pt>
    <dgm:pt modelId="{E703AC60-CB54-4E0E-9864-EFA4246F088D}" type="sibTrans" cxnId="{4C783A8C-17F2-4633-B378-B5F6522D8C55}">
      <dgm:prSet/>
      <dgm:spPr/>
      <dgm:t>
        <a:bodyPr/>
        <a:lstStyle/>
        <a:p>
          <a:endParaRPr lang="en-US"/>
        </a:p>
      </dgm:t>
    </dgm:pt>
    <dgm:pt modelId="{5D3CD4C5-0E5C-43AC-AF36-42BDF3105268}">
      <dgm:prSet phldrT="[Text]"/>
      <dgm:spPr/>
      <dgm:t>
        <a:bodyPr/>
        <a:lstStyle/>
        <a:p>
          <a:r>
            <a:rPr lang="en-US" dirty="0"/>
            <a:t>Mitigate Financial Relationships</a:t>
          </a:r>
        </a:p>
      </dgm:t>
    </dgm:pt>
    <dgm:pt modelId="{ADBE9949-C64F-4E37-827F-674332E7020D}" type="parTrans" cxnId="{9FACDEF1-599D-462C-825D-3F605250FC24}">
      <dgm:prSet/>
      <dgm:spPr/>
      <dgm:t>
        <a:bodyPr/>
        <a:lstStyle/>
        <a:p>
          <a:endParaRPr lang="en-US"/>
        </a:p>
      </dgm:t>
    </dgm:pt>
    <dgm:pt modelId="{1E83ED61-B6B2-4993-990B-16EEEE4F93B0}" type="sibTrans" cxnId="{9FACDEF1-599D-462C-825D-3F605250FC24}">
      <dgm:prSet/>
      <dgm:spPr/>
      <dgm:t>
        <a:bodyPr/>
        <a:lstStyle/>
        <a:p>
          <a:endParaRPr lang="en-US"/>
        </a:p>
      </dgm:t>
    </dgm:pt>
    <dgm:pt modelId="{9EF857A0-B916-4A0B-9989-BF5DD1D7E228}">
      <dgm:prSet/>
      <dgm:spPr/>
      <dgm:t>
        <a:bodyPr/>
        <a:lstStyle/>
        <a:p>
          <a:r>
            <a:rPr lang="en-US" dirty="0">
              <a:latin typeface="+mj-lt"/>
              <a:cs typeface="Arial" panose="020B0604020202020204" pitchFamily="34" charset="0"/>
            </a:rPr>
            <a:t>ALL relationships within 24 months</a:t>
          </a:r>
        </a:p>
      </dgm:t>
    </dgm:pt>
    <dgm:pt modelId="{8D50E2E3-220C-410B-B069-E13B7637DB54}" type="parTrans" cxnId="{4AD8C060-708B-4876-81D0-6D297A1F84F8}">
      <dgm:prSet/>
      <dgm:spPr/>
      <dgm:t>
        <a:bodyPr/>
        <a:lstStyle/>
        <a:p>
          <a:endParaRPr lang="en-US"/>
        </a:p>
      </dgm:t>
    </dgm:pt>
    <dgm:pt modelId="{1E955BDC-9005-4D07-A1B9-85309CCAF148}" type="sibTrans" cxnId="{4AD8C060-708B-4876-81D0-6D297A1F84F8}">
      <dgm:prSet/>
      <dgm:spPr/>
      <dgm:t>
        <a:bodyPr/>
        <a:lstStyle/>
        <a:p>
          <a:endParaRPr lang="en-US"/>
        </a:p>
      </dgm:t>
    </dgm:pt>
    <dgm:pt modelId="{F4195165-0431-4A30-B8D3-0BB530FEB398}">
      <dgm:prSet/>
      <dgm:spPr/>
      <dgm:t>
        <a:bodyPr/>
        <a:lstStyle/>
        <a:p>
          <a:r>
            <a:rPr lang="en-US" dirty="0">
              <a:latin typeface="+mj-lt"/>
              <a:cs typeface="Arial" panose="020B0604020202020204" pitchFamily="34" charset="0"/>
            </a:rPr>
            <a:t>Review relationships for relevance</a:t>
          </a:r>
        </a:p>
      </dgm:t>
    </dgm:pt>
    <dgm:pt modelId="{AEA99A56-1EA1-4E82-B199-679AD71F9357}" type="parTrans" cxnId="{2A58FFE3-ECCA-4702-A209-6DCF27576651}">
      <dgm:prSet/>
      <dgm:spPr/>
      <dgm:t>
        <a:bodyPr/>
        <a:lstStyle/>
        <a:p>
          <a:endParaRPr lang="en-US"/>
        </a:p>
      </dgm:t>
    </dgm:pt>
    <dgm:pt modelId="{8AC77E18-88BE-40AF-96D3-C67FC77BC71C}" type="sibTrans" cxnId="{2A58FFE3-ECCA-4702-A209-6DCF27576651}">
      <dgm:prSet/>
      <dgm:spPr/>
      <dgm:t>
        <a:bodyPr/>
        <a:lstStyle/>
        <a:p>
          <a:endParaRPr lang="en-US"/>
        </a:p>
      </dgm:t>
    </dgm:pt>
    <dgm:pt modelId="{48099F9F-662E-4B85-B199-3B6568808EB2}">
      <dgm:prSet/>
      <dgm:spPr/>
      <dgm:t>
        <a:bodyPr/>
        <a:lstStyle/>
        <a:p>
          <a:r>
            <a:rPr lang="en-US" dirty="0">
              <a:latin typeface="+mj-lt"/>
              <a:cs typeface="Arial" panose="020B0604020202020204" pitchFamily="34" charset="0"/>
            </a:rPr>
            <a:t>Updated disclosure statement</a:t>
          </a:r>
        </a:p>
      </dgm:t>
    </dgm:pt>
    <dgm:pt modelId="{DE2C42EF-8BEB-4EAB-B026-B30CDD05BD85}" type="parTrans" cxnId="{FC2C8DE2-9A29-402A-8766-51F97AB785E0}">
      <dgm:prSet/>
      <dgm:spPr/>
      <dgm:t>
        <a:bodyPr/>
        <a:lstStyle/>
        <a:p>
          <a:endParaRPr lang="en-US"/>
        </a:p>
      </dgm:t>
    </dgm:pt>
    <dgm:pt modelId="{ECB75099-DCE4-4A8E-91EC-D8C053729AA4}" type="sibTrans" cxnId="{FC2C8DE2-9A29-402A-8766-51F97AB785E0}">
      <dgm:prSet/>
      <dgm:spPr/>
      <dgm:t>
        <a:bodyPr/>
        <a:lstStyle/>
        <a:p>
          <a:endParaRPr lang="en-US"/>
        </a:p>
      </dgm:t>
    </dgm:pt>
    <dgm:pt modelId="{B3F23F08-1A86-4983-B657-52B830ABEA6C}" type="pres">
      <dgm:prSet presAssocID="{7A39752D-E40C-4135-AB2F-F93E146D866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38D8D69-5832-4C3A-8495-56E4F8ED5495}" type="pres">
      <dgm:prSet presAssocID="{5D3CD4C5-0E5C-43AC-AF36-42BDF3105268}" presName="centerShape" presStyleLbl="node0" presStyleIdx="0" presStyleCnt="1"/>
      <dgm:spPr/>
    </dgm:pt>
    <dgm:pt modelId="{F49FA361-4CC2-4843-B38B-585A55D19101}" type="pres">
      <dgm:prSet presAssocID="{8D50E2E3-220C-410B-B069-E13B7637DB54}" presName="parTrans" presStyleLbl="bgSibTrans2D1" presStyleIdx="0" presStyleCnt="3"/>
      <dgm:spPr/>
    </dgm:pt>
    <dgm:pt modelId="{9ED46EE2-2582-4BA3-83F6-35F0010BFA39}" type="pres">
      <dgm:prSet presAssocID="{9EF857A0-B916-4A0B-9989-BF5DD1D7E228}" presName="node" presStyleLbl="node1" presStyleIdx="0" presStyleCnt="3">
        <dgm:presLayoutVars>
          <dgm:bulletEnabled val="1"/>
        </dgm:presLayoutVars>
      </dgm:prSet>
      <dgm:spPr/>
    </dgm:pt>
    <dgm:pt modelId="{8C361938-1A50-4C49-B6D6-6A803F490387}" type="pres">
      <dgm:prSet presAssocID="{AEA99A56-1EA1-4E82-B199-679AD71F9357}" presName="parTrans" presStyleLbl="bgSibTrans2D1" presStyleIdx="1" presStyleCnt="3"/>
      <dgm:spPr/>
    </dgm:pt>
    <dgm:pt modelId="{8AAD2DC1-3E56-4938-B163-F70CC44A6DA7}" type="pres">
      <dgm:prSet presAssocID="{F4195165-0431-4A30-B8D3-0BB530FEB398}" presName="node" presStyleLbl="node1" presStyleIdx="1" presStyleCnt="3">
        <dgm:presLayoutVars>
          <dgm:bulletEnabled val="1"/>
        </dgm:presLayoutVars>
      </dgm:prSet>
      <dgm:spPr/>
    </dgm:pt>
    <dgm:pt modelId="{5C42E7C2-F74D-4CEE-8CDF-7B8B90C66044}" type="pres">
      <dgm:prSet presAssocID="{DE2C42EF-8BEB-4EAB-B026-B30CDD05BD85}" presName="parTrans" presStyleLbl="bgSibTrans2D1" presStyleIdx="2" presStyleCnt="3"/>
      <dgm:spPr/>
    </dgm:pt>
    <dgm:pt modelId="{F077FF9B-5DCE-40C7-BDAD-2850B208C7CD}" type="pres">
      <dgm:prSet presAssocID="{48099F9F-662E-4B85-B199-3B6568808EB2}" presName="node" presStyleLbl="node1" presStyleIdx="2" presStyleCnt="3">
        <dgm:presLayoutVars>
          <dgm:bulletEnabled val="1"/>
        </dgm:presLayoutVars>
      </dgm:prSet>
      <dgm:spPr/>
    </dgm:pt>
  </dgm:ptLst>
  <dgm:cxnLst>
    <dgm:cxn modelId="{4AD8C060-708B-4876-81D0-6D297A1F84F8}" srcId="{5D3CD4C5-0E5C-43AC-AF36-42BDF3105268}" destId="{9EF857A0-B916-4A0B-9989-BF5DD1D7E228}" srcOrd="0" destOrd="0" parTransId="{8D50E2E3-220C-410B-B069-E13B7637DB54}" sibTransId="{1E955BDC-9005-4D07-A1B9-85309CCAF148}"/>
    <dgm:cxn modelId="{CD02B462-16D9-4630-AAA2-FA629578322C}" type="presOf" srcId="{AEA99A56-1EA1-4E82-B199-679AD71F9357}" destId="{8C361938-1A50-4C49-B6D6-6A803F490387}" srcOrd="0" destOrd="0" presId="urn:microsoft.com/office/officeart/2005/8/layout/radial4"/>
    <dgm:cxn modelId="{413C3C72-0D52-43E1-9C4E-57B624662677}" type="presOf" srcId="{48099F9F-662E-4B85-B199-3B6568808EB2}" destId="{F077FF9B-5DCE-40C7-BDAD-2850B208C7CD}" srcOrd="0" destOrd="0" presId="urn:microsoft.com/office/officeart/2005/8/layout/radial4"/>
    <dgm:cxn modelId="{6CA4FE73-123F-4FDA-A96E-1DBA32FF57B8}" type="presOf" srcId="{9EF857A0-B916-4A0B-9989-BF5DD1D7E228}" destId="{9ED46EE2-2582-4BA3-83F6-35F0010BFA39}" srcOrd="0" destOrd="0" presId="urn:microsoft.com/office/officeart/2005/8/layout/radial4"/>
    <dgm:cxn modelId="{968BE258-3544-468B-9736-B80E88D54E95}" type="presOf" srcId="{7A39752D-E40C-4135-AB2F-F93E146D8660}" destId="{B3F23F08-1A86-4983-B657-52B830ABEA6C}" srcOrd="0" destOrd="0" presId="urn:microsoft.com/office/officeart/2005/8/layout/radial4"/>
    <dgm:cxn modelId="{60C81980-40B3-459B-ADA2-D567F6D00B6B}" type="presOf" srcId="{5D3CD4C5-0E5C-43AC-AF36-42BDF3105268}" destId="{E38D8D69-5832-4C3A-8495-56E4F8ED5495}" srcOrd="0" destOrd="0" presId="urn:microsoft.com/office/officeart/2005/8/layout/radial4"/>
    <dgm:cxn modelId="{4C783A8C-17F2-4633-B378-B5F6522D8C55}" srcId="{5C6FB1A9-5B27-431A-888A-E30E4951CAF1}" destId="{C0824627-6531-4AF8-A902-2055F644F0CA}" srcOrd="0" destOrd="0" parTransId="{F69F0710-49D1-457E-BDE6-CC07DFBEBD3A}" sibTransId="{E703AC60-CB54-4E0E-9864-EFA4246F088D}"/>
    <dgm:cxn modelId="{CF5A738D-5027-43EA-880F-341F778F1C1F}" srcId="{7A39752D-E40C-4135-AB2F-F93E146D8660}" destId="{5C6FB1A9-5B27-431A-888A-E30E4951CAF1}" srcOrd="2" destOrd="0" parTransId="{B5D7F1F7-8225-470D-B2B7-F38FF881A9F4}" sibTransId="{82D731C5-64D3-40B3-9C0A-A7B0D4CE0FBA}"/>
    <dgm:cxn modelId="{63360296-1676-4EFE-B931-6CE84CC85218}" type="presOf" srcId="{8D50E2E3-220C-410B-B069-E13B7637DB54}" destId="{F49FA361-4CC2-4843-B38B-585A55D19101}" srcOrd="0" destOrd="0" presId="urn:microsoft.com/office/officeart/2005/8/layout/radial4"/>
    <dgm:cxn modelId="{16D7C79F-AE44-4B04-BA23-16BF921E46CD}" type="presOf" srcId="{F4195165-0431-4A30-B8D3-0BB530FEB398}" destId="{8AAD2DC1-3E56-4938-B163-F70CC44A6DA7}" srcOrd="0" destOrd="0" presId="urn:microsoft.com/office/officeart/2005/8/layout/radial4"/>
    <dgm:cxn modelId="{63966FAB-739C-496F-9A82-F6D45B334DC6}" type="presOf" srcId="{DE2C42EF-8BEB-4EAB-B026-B30CDD05BD85}" destId="{5C42E7C2-F74D-4CEE-8CDF-7B8B90C66044}" srcOrd="0" destOrd="0" presId="urn:microsoft.com/office/officeart/2005/8/layout/radial4"/>
    <dgm:cxn modelId="{6D15DACE-3E25-431B-8B1C-682CF8447E58}" srcId="{7A39752D-E40C-4135-AB2F-F93E146D8660}" destId="{ADAEF0D5-9239-401F-A30F-F41E5BBDF380}" srcOrd="1" destOrd="0" parTransId="{E8B34018-2E57-45D1-85AB-0EF4D88915A2}" sibTransId="{F4695562-4DD1-4106-90EC-EF8454151315}"/>
    <dgm:cxn modelId="{FC2C8DE2-9A29-402A-8766-51F97AB785E0}" srcId="{5D3CD4C5-0E5C-43AC-AF36-42BDF3105268}" destId="{48099F9F-662E-4B85-B199-3B6568808EB2}" srcOrd="2" destOrd="0" parTransId="{DE2C42EF-8BEB-4EAB-B026-B30CDD05BD85}" sibTransId="{ECB75099-DCE4-4A8E-91EC-D8C053729AA4}"/>
    <dgm:cxn modelId="{2A58FFE3-ECCA-4702-A209-6DCF27576651}" srcId="{5D3CD4C5-0E5C-43AC-AF36-42BDF3105268}" destId="{F4195165-0431-4A30-B8D3-0BB530FEB398}" srcOrd="1" destOrd="0" parTransId="{AEA99A56-1EA1-4E82-B199-679AD71F9357}" sibTransId="{8AC77E18-88BE-40AF-96D3-C67FC77BC71C}"/>
    <dgm:cxn modelId="{9FACDEF1-599D-462C-825D-3F605250FC24}" srcId="{7A39752D-E40C-4135-AB2F-F93E146D8660}" destId="{5D3CD4C5-0E5C-43AC-AF36-42BDF3105268}" srcOrd="0" destOrd="0" parTransId="{ADBE9949-C64F-4E37-827F-674332E7020D}" sibTransId="{1E83ED61-B6B2-4993-990B-16EEEE4F93B0}"/>
    <dgm:cxn modelId="{AE00D3E4-9B94-4A48-A3E7-AD6C0C459A27}" type="presParOf" srcId="{B3F23F08-1A86-4983-B657-52B830ABEA6C}" destId="{E38D8D69-5832-4C3A-8495-56E4F8ED5495}" srcOrd="0" destOrd="0" presId="urn:microsoft.com/office/officeart/2005/8/layout/radial4"/>
    <dgm:cxn modelId="{ACEEF801-9952-4D71-85C4-4F0B763CC9FB}" type="presParOf" srcId="{B3F23F08-1A86-4983-B657-52B830ABEA6C}" destId="{F49FA361-4CC2-4843-B38B-585A55D19101}" srcOrd="1" destOrd="0" presId="urn:microsoft.com/office/officeart/2005/8/layout/radial4"/>
    <dgm:cxn modelId="{DFA68BC4-2E2B-4A70-950A-2281FC7E279B}" type="presParOf" srcId="{B3F23F08-1A86-4983-B657-52B830ABEA6C}" destId="{9ED46EE2-2582-4BA3-83F6-35F0010BFA39}" srcOrd="2" destOrd="0" presId="urn:microsoft.com/office/officeart/2005/8/layout/radial4"/>
    <dgm:cxn modelId="{6D4DDFC8-1357-408D-ABC2-72789F2153B7}" type="presParOf" srcId="{B3F23F08-1A86-4983-B657-52B830ABEA6C}" destId="{8C361938-1A50-4C49-B6D6-6A803F490387}" srcOrd="3" destOrd="0" presId="urn:microsoft.com/office/officeart/2005/8/layout/radial4"/>
    <dgm:cxn modelId="{0BB9EC27-5E81-427D-BABE-E4D4F9D8B1F4}" type="presParOf" srcId="{B3F23F08-1A86-4983-B657-52B830ABEA6C}" destId="{8AAD2DC1-3E56-4938-B163-F70CC44A6DA7}" srcOrd="4" destOrd="0" presId="urn:microsoft.com/office/officeart/2005/8/layout/radial4"/>
    <dgm:cxn modelId="{00E7D2BC-BC61-42EA-8950-9DBC8FE2B651}" type="presParOf" srcId="{B3F23F08-1A86-4983-B657-52B830ABEA6C}" destId="{5C42E7C2-F74D-4CEE-8CDF-7B8B90C66044}" srcOrd="5" destOrd="0" presId="urn:microsoft.com/office/officeart/2005/8/layout/radial4"/>
    <dgm:cxn modelId="{1162C5FD-C18C-499B-A908-E19F346B9D0D}" type="presParOf" srcId="{B3F23F08-1A86-4983-B657-52B830ABEA6C}" destId="{F077FF9B-5DCE-40C7-BDAD-2850B208C7CD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DBBFEF-680F-41C4-BD25-DD04DFD5F9C3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F75C7C-4644-4417-A0D0-4F01CE267B1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Identify</a:t>
          </a:r>
        </a:p>
      </dgm:t>
    </dgm:pt>
    <dgm:pt modelId="{A41DAB0A-E22E-4836-B9FF-C294D0D5067E}" type="parTrans" cxnId="{3DA2447E-06FC-4F80-928B-73CFF4AEE438}">
      <dgm:prSet/>
      <dgm:spPr/>
      <dgm:t>
        <a:bodyPr/>
        <a:lstStyle/>
        <a:p>
          <a:endParaRPr lang="en-US"/>
        </a:p>
      </dgm:t>
    </dgm:pt>
    <dgm:pt modelId="{8D225F01-3A49-4E73-AE1A-AF0B8F699F86}" type="sibTrans" cxnId="{3DA2447E-06FC-4F80-928B-73CFF4AEE438}">
      <dgm:prSet/>
      <dgm:spPr/>
      <dgm:t>
        <a:bodyPr/>
        <a:lstStyle/>
        <a:p>
          <a:endParaRPr lang="en-US"/>
        </a:p>
      </dgm:t>
    </dgm:pt>
    <dgm:pt modelId="{646923BE-675E-4A0B-B892-B8F0859CB6F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Mitigate</a:t>
          </a:r>
        </a:p>
      </dgm:t>
    </dgm:pt>
    <dgm:pt modelId="{7282DB15-5907-47F3-AF74-D75D8889B9D9}" type="parTrans" cxnId="{ED8DE049-7CD0-420D-A6DB-1E54E9EE780C}">
      <dgm:prSet/>
      <dgm:spPr/>
      <dgm:t>
        <a:bodyPr/>
        <a:lstStyle/>
        <a:p>
          <a:endParaRPr lang="en-US"/>
        </a:p>
      </dgm:t>
    </dgm:pt>
    <dgm:pt modelId="{1EEC268A-6B89-4C79-BF32-583531AABF3A}" type="sibTrans" cxnId="{ED8DE049-7CD0-420D-A6DB-1E54E9EE780C}">
      <dgm:prSet/>
      <dgm:spPr/>
      <dgm:t>
        <a:bodyPr/>
        <a:lstStyle/>
        <a:p>
          <a:endParaRPr lang="en-US"/>
        </a:p>
      </dgm:t>
    </dgm:pt>
    <dgm:pt modelId="{2F747261-F05A-40C9-BFC2-48FB9AB704F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Disclose</a:t>
          </a:r>
        </a:p>
      </dgm:t>
    </dgm:pt>
    <dgm:pt modelId="{ED1C8524-7152-481D-8E30-80336ED553B6}" type="parTrans" cxnId="{4154AA1B-8930-4731-B4DD-1DE311F7FE4B}">
      <dgm:prSet/>
      <dgm:spPr/>
      <dgm:t>
        <a:bodyPr/>
        <a:lstStyle/>
        <a:p>
          <a:endParaRPr lang="en-US"/>
        </a:p>
      </dgm:t>
    </dgm:pt>
    <dgm:pt modelId="{58839C90-0D75-4F6E-805B-D99937EAF556}" type="sibTrans" cxnId="{4154AA1B-8930-4731-B4DD-1DE311F7FE4B}">
      <dgm:prSet/>
      <dgm:spPr/>
      <dgm:t>
        <a:bodyPr/>
        <a:lstStyle/>
        <a:p>
          <a:endParaRPr lang="en-US"/>
        </a:p>
      </dgm:t>
    </dgm:pt>
    <dgm:pt modelId="{B0BDAC10-AF94-4E21-9E5F-EECBB73DB768}" type="pres">
      <dgm:prSet presAssocID="{14DBBFEF-680F-41C4-BD25-DD04DFD5F9C3}" presName="root" presStyleCnt="0">
        <dgm:presLayoutVars>
          <dgm:dir/>
          <dgm:resizeHandles val="exact"/>
        </dgm:presLayoutVars>
      </dgm:prSet>
      <dgm:spPr/>
    </dgm:pt>
    <dgm:pt modelId="{7CCCB256-D603-4772-B0BA-5C063E9E21D2}" type="pres">
      <dgm:prSet presAssocID="{79F75C7C-4644-4417-A0D0-4F01CE267B1A}" presName="compNode" presStyleCnt="0"/>
      <dgm:spPr/>
    </dgm:pt>
    <dgm:pt modelId="{5A5C7F7B-C17F-4F29-B24F-746946CFA25F}" type="pres">
      <dgm:prSet presAssocID="{79F75C7C-4644-4417-A0D0-4F01CE267B1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0FE8A900-23EA-4CD2-9FFB-2FC44436F311}" type="pres">
      <dgm:prSet presAssocID="{79F75C7C-4644-4417-A0D0-4F01CE267B1A}" presName="spaceRect" presStyleCnt="0"/>
      <dgm:spPr/>
    </dgm:pt>
    <dgm:pt modelId="{6BA4290B-C77C-42EA-A12F-86F57BD1DAEE}" type="pres">
      <dgm:prSet presAssocID="{79F75C7C-4644-4417-A0D0-4F01CE267B1A}" presName="textRect" presStyleLbl="revTx" presStyleIdx="0" presStyleCnt="3">
        <dgm:presLayoutVars>
          <dgm:chMax val="1"/>
          <dgm:chPref val="1"/>
        </dgm:presLayoutVars>
      </dgm:prSet>
      <dgm:spPr/>
    </dgm:pt>
    <dgm:pt modelId="{15D2E0C1-14D7-4A27-B2C9-86AFD67317AD}" type="pres">
      <dgm:prSet presAssocID="{8D225F01-3A49-4E73-AE1A-AF0B8F699F86}" presName="sibTrans" presStyleCnt="0"/>
      <dgm:spPr/>
    </dgm:pt>
    <dgm:pt modelId="{4CEC1A55-5F54-41A1-8248-A6A10AC54341}" type="pres">
      <dgm:prSet presAssocID="{646923BE-675E-4A0B-B892-B8F0859CB6FA}" presName="compNode" presStyleCnt="0"/>
      <dgm:spPr/>
    </dgm:pt>
    <dgm:pt modelId="{660519BB-83C6-45F7-85E7-8883DDB5D222}" type="pres">
      <dgm:prSet presAssocID="{646923BE-675E-4A0B-B892-B8F0859CB6F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25EA527-9738-40E4-8ADE-2C96129903B4}" type="pres">
      <dgm:prSet presAssocID="{646923BE-675E-4A0B-B892-B8F0859CB6FA}" presName="spaceRect" presStyleCnt="0"/>
      <dgm:spPr/>
    </dgm:pt>
    <dgm:pt modelId="{DA37342F-A3FD-416E-B1EF-5C00E4486531}" type="pres">
      <dgm:prSet presAssocID="{646923BE-675E-4A0B-B892-B8F0859CB6FA}" presName="textRect" presStyleLbl="revTx" presStyleIdx="1" presStyleCnt="3">
        <dgm:presLayoutVars>
          <dgm:chMax val="1"/>
          <dgm:chPref val="1"/>
        </dgm:presLayoutVars>
      </dgm:prSet>
      <dgm:spPr/>
    </dgm:pt>
    <dgm:pt modelId="{D5FB5356-75BD-402B-9334-37C485434090}" type="pres">
      <dgm:prSet presAssocID="{1EEC268A-6B89-4C79-BF32-583531AABF3A}" presName="sibTrans" presStyleCnt="0"/>
      <dgm:spPr/>
    </dgm:pt>
    <dgm:pt modelId="{ECEC9FD3-C29D-4EC4-B90D-5E190C79833B}" type="pres">
      <dgm:prSet presAssocID="{2F747261-F05A-40C9-BFC2-48FB9AB704F5}" presName="compNode" presStyleCnt="0"/>
      <dgm:spPr/>
    </dgm:pt>
    <dgm:pt modelId="{E0BF1D24-B02E-4E5D-A194-579B7388F450}" type="pres">
      <dgm:prSet presAssocID="{2F747261-F05A-40C9-BFC2-48FB9AB704F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FEB1D3E0-3380-4CB8-9FC1-0F87E915CEEB}" type="pres">
      <dgm:prSet presAssocID="{2F747261-F05A-40C9-BFC2-48FB9AB704F5}" presName="spaceRect" presStyleCnt="0"/>
      <dgm:spPr/>
    </dgm:pt>
    <dgm:pt modelId="{A4122BA9-272B-4734-B714-DB7D07AC29C8}" type="pres">
      <dgm:prSet presAssocID="{2F747261-F05A-40C9-BFC2-48FB9AB704F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13CD30A-370D-401D-A519-BB616E6485DE}" type="presOf" srcId="{2F747261-F05A-40C9-BFC2-48FB9AB704F5}" destId="{A4122BA9-272B-4734-B714-DB7D07AC29C8}" srcOrd="0" destOrd="0" presId="urn:microsoft.com/office/officeart/2018/2/layout/IconLabelList"/>
    <dgm:cxn modelId="{B320ED0C-F7F7-47F7-A782-9EAF845982D3}" type="presOf" srcId="{14DBBFEF-680F-41C4-BD25-DD04DFD5F9C3}" destId="{B0BDAC10-AF94-4E21-9E5F-EECBB73DB768}" srcOrd="0" destOrd="0" presId="urn:microsoft.com/office/officeart/2018/2/layout/IconLabelList"/>
    <dgm:cxn modelId="{4154AA1B-8930-4731-B4DD-1DE311F7FE4B}" srcId="{14DBBFEF-680F-41C4-BD25-DD04DFD5F9C3}" destId="{2F747261-F05A-40C9-BFC2-48FB9AB704F5}" srcOrd="2" destOrd="0" parTransId="{ED1C8524-7152-481D-8E30-80336ED553B6}" sibTransId="{58839C90-0D75-4F6E-805B-D99937EAF556}"/>
    <dgm:cxn modelId="{ED8DE049-7CD0-420D-A6DB-1E54E9EE780C}" srcId="{14DBBFEF-680F-41C4-BD25-DD04DFD5F9C3}" destId="{646923BE-675E-4A0B-B892-B8F0859CB6FA}" srcOrd="1" destOrd="0" parTransId="{7282DB15-5907-47F3-AF74-D75D8889B9D9}" sibTransId="{1EEC268A-6B89-4C79-BF32-583531AABF3A}"/>
    <dgm:cxn modelId="{56BCE66C-FBD0-4DB6-B482-90EEDB6186AF}" type="presOf" srcId="{646923BE-675E-4A0B-B892-B8F0859CB6FA}" destId="{DA37342F-A3FD-416E-B1EF-5C00E4486531}" srcOrd="0" destOrd="0" presId="urn:microsoft.com/office/officeart/2018/2/layout/IconLabelList"/>
    <dgm:cxn modelId="{3DA2447E-06FC-4F80-928B-73CFF4AEE438}" srcId="{14DBBFEF-680F-41C4-BD25-DD04DFD5F9C3}" destId="{79F75C7C-4644-4417-A0D0-4F01CE267B1A}" srcOrd="0" destOrd="0" parTransId="{A41DAB0A-E22E-4836-B9FF-C294D0D5067E}" sibTransId="{8D225F01-3A49-4E73-AE1A-AF0B8F699F86}"/>
    <dgm:cxn modelId="{0870D1CB-1893-4E42-8B91-37B4E32EAD17}" type="presOf" srcId="{79F75C7C-4644-4417-A0D0-4F01CE267B1A}" destId="{6BA4290B-C77C-42EA-A12F-86F57BD1DAEE}" srcOrd="0" destOrd="0" presId="urn:microsoft.com/office/officeart/2018/2/layout/IconLabelList"/>
    <dgm:cxn modelId="{71FC31DB-F6FA-4966-9DBB-AF4495A66D9D}" type="presParOf" srcId="{B0BDAC10-AF94-4E21-9E5F-EECBB73DB768}" destId="{7CCCB256-D603-4772-B0BA-5C063E9E21D2}" srcOrd="0" destOrd="0" presId="urn:microsoft.com/office/officeart/2018/2/layout/IconLabelList"/>
    <dgm:cxn modelId="{B6A6CF92-59F6-41B2-9352-18FC050679F0}" type="presParOf" srcId="{7CCCB256-D603-4772-B0BA-5C063E9E21D2}" destId="{5A5C7F7B-C17F-4F29-B24F-746946CFA25F}" srcOrd="0" destOrd="0" presId="urn:microsoft.com/office/officeart/2018/2/layout/IconLabelList"/>
    <dgm:cxn modelId="{B67FDFAB-AD3C-4FA2-8153-7637A43780DD}" type="presParOf" srcId="{7CCCB256-D603-4772-B0BA-5C063E9E21D2}" destId="{0FE8A900-23EA-4CD2-9FFB-2FC44436F311}" srcOrd="1" destOrd="0" presId="urn:microsoft.com/office/officeart/2018/2/layout/IconLabelList"/>
    <dgm:cxn modelId="{BC4DE3EF-EEB5-4C12-B953-5B218B55E933}" type="presParOf" srcId="{7CCCB256-D603-4772-B0BA-5C063E9E21D2}" destId="{6BA4290B-C77C-42EA-A12F-86F57BD1DAEE}" srcOrd="2" destOrd="0" presId="urn:microsoft.com/office/officeart/2018/2/layout/IconLabelList"/>
    <dgm:cxn modelId="{629564FE-6387-4C27-9FDF-AA546D26D322}" type="presParOf" srcId="{B0BDAC10-AF94-4E21-9E5F-EECBB73DB768}" destId="{15D2E0C1-14D7-4A27-B2C9-86AFD67317AD}" srcOrd="1" destOrd="0" presId="urn:microsoft.com/office/officeart/2018/2/layout/IconLabelList"/>
    <dgm:cxn modelId="{F05C053C-FB32-4C8E-8081-73B237FC9C41}" type="presParOf" srcId="{B0BDAC10-AF94-4E21-9E5F-EECBB73DB768}" destId="{4CEC1A55-5F54-41A1-8248-A6A10AC54341}" srcOrd="2" destOrd="0" presId="urn:microsoft.com/office/officeart/2018/2/layout/IconLabelList"/>
    <dgm:cxn modelId="{B60DB846-2D56-41FE-9783-95E64CA5A063}" type="presParOf" srcId="{4CEC1A55-5F54-41A1-8248-A6A10AC54341}" destId="{660519BB-83C6-45F7-85E7-8883DDB5D222}" srcOrd="0" destOrd="0" presId="urn:microsoft.com/office/officeart/2018/2/layout/IconLabelList"/>
    <dgm:cxn modelId="{65C3A583-D179-4A14-B57F-0F3DE1540B7C}" type="presParOf" srcId="{4CEC1A55-5F54-41A1-8248-A6A10AC54341}" destId="{725EA527-9738-40E4-8ADE-2C96129903B4}" srcOrd="1" destOrd="0" presId="urn:microsoft.com/office/officeart/2018/2/layout/IconLabelList"/>
    <dgm:cxn modelId="{26766019-CD7B-47D2-A374-7F7945DF739A}" type="presParOf" srcId="{4CEC1A55-5F54-41A1-8248-A6A10AC54341}" destId="{DA37342F-A3FD-416E-B1EF-5C00E4486531}" srcOrd="2" destOrd="0" presId="urn:microsoft.com/office/officeart/2018/2/layout/IconLabelList"/>
    <dgm:cxn modelId="{88F64BC3-A7FF-41C8-B47F-5453ECF9DBE4}" type="presParOf" srcId="{B0BDAC10-AF94-4E21-9E5F-EECBB73DB768}" destId="{D5FB5356-75BD-402B-9334-37C485434090}" srcOrd="3" destOrd="0" presId="urn:microsoft.com/office/officeart/2018/2/layout/IconLabelList"/>
    <dgm:cxn modelId="{3FBCCBA6-3594-481F-982F-377CCE4BA9A1}" type="presParOf" srcId="{B0BDAC10-AF94-4E21-9E5F-EECBB73DB768}" destId="{ECEC9FD3-C29D-4EC4-B90D-5E190C79833B}" srcOrd="4" destOrd="0" presId="urn:microsoft.com/office/officeart/2018/2/layout/IconLabelList"/>
    <dgm:cxn modelId="{0477F0BF-218B-4F0B-8E60-256643C5331B}" type="presParOf" srcId="{ECEC9FD3-C29D-4EC4-B90D-5E190C79833B}" destId="{E0BF1D24-B02E-4E5D-A194-579B7388F450}" srcOrd="0" destOrd="0" presId="urn:microsoft.com/office/officeart/2018/2/layout/IconLabelList"/>
    <dgm:cxn modelId="{B38CE94C-A0D1-4544-877A-783F575F2DE2}" type="presParOf" srcId="{ECEC9FD3-C29D-4EC4-B90D-5E190C79833B}" destId="{FEB1D3E0-3380-4CB8-9FC1-0F87E915CEEB}" srcOrd="1" destOrd="0" presId="urn:microsoft.com/office/officeart/2018/2/layout/IconLabelList"/>
    <dgm:cxn modelId="{335BFD9E-8903-4991-A21D-7AD06B64F417}" type="presParOf" srcId="{ECEC9FD3-C29D-4EC4-B90D-5E190C79833B}" destId="{A4122BA9-272B-4734-B714-DB7D07AC29C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DBBFEF-680F-41C4-BD25-DD04DFD5F9C3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F75C7C-4644-4417-A0D0-4F01CE267B1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Identify</a:t>
          </a:r>
        </a:p>
      </dgm:t>
    </dgm:pt>
    <dgm:pt modelId="{A41DAB0A-E22E-4836-B9FF-C294D0D5067E}" type="parTrans" cxnId="{3DA2447E-06FC-4F80-928B-73CFF4AEE438}">
      <dgm:prSet/>
      <dgm:spPr/>
      <dgm:t>
        <a:bodyPr/>
        <a:lstStyle/>
        <a:p>
          <a:endParaRPr lang="en-US"/>
        </a:p>
      </dgm:t>
    </dgm:pt>
    <dgm:pt modelId="{8D225F01-3A49-4E73-AE1A-AF0B8F699F86}" type="sibTrans" cxnId="{3DA2447E-06FC-4F80-928B-73CFF4AEE438}">
      <dgm:prSet/>
      <dgm:spPr/>
      <dgm:t>
        <a:bodyPr/>
        <a:lstStyle/>
        <a:p>
          <a:endParaRPr lang="en-US"/>
        </a:p>
      </dgm:t>
    </dgm:pt>
    <dgm:pt modelId="{646923BE-675E-4A0B-B892-B8F0859CB6F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No</a:t>
          </a:r>
        </a:p>
      </dgm:t>
    </dgm:pt>
    <dgm:pt modelId="{7282DB15-5907-47F3-AF74-D75D8889B9D9}" type="parTrans" cxnId="{ED8DE049-7CD0-420D-A6DB-1E54E9EE780C}">
      <dgm:prSet/>
      <dgm:spPr/>
      <dgm:t>
        <a:bodyPr/>
        <a:lstStyle/>
        <a:p>
          <a:endParaRPr lang="en-US"/>
        </a:p>
      </dgm:t>
    </dgm:pt>
    <dgm:pt modelId="{1EEC268A-6B89-4C79-BF32-583531AABF3A}" type="sibTrans" cxnId="{ED8DE049-7CD0-420D-A6DB-1E54E9EE780C}">
      <dgm:prSet/>
      <dgm:spPr/>
      <dgm:t>
        <a:bodyPr/>
        <a:lstStyle/>
        <a:p>
          <a:endParaRPr lang="en-US"/>
        </a:p>
      </dgm:t>
    </dgm:pt>
    <dgm:pt modelId="{2F747261-F05A-40C9-BFC2-48FB9AB704F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Disclose</a:t>
          </a:r>
        </a:p>
      </dgm:t>
    </dgm:pt>
    <dgm:pt modelId="{ED1C8524-7152-481D-8E30-80336ED553B6}" type="parTrans" cxnId="{4154AA1B-8930-4731-B4DD-1DE311F7FE4B}">
      <dgm:prSet/>
      <dgm:spPr/>
      <dgm:t>
        <a:bodyPr/>
        <a:lstStyle/>
        <a:p>
          <a:endParaRPr lang="en-US"/>
        </a:p>
      </dgm:t>
    </dgm:pt>
    <dgm:pt modelId="{58839C90-0D75-4F6E-805B-D99937EAF556}" type="sibTrans" cxnId="{4154AA1B-8930-4731-B4DD-1DE311F7FE4B}">
      <dgm:prSet/>
      <dgm:spPr/>
      <dgm:t>
        <a:bodyPr/>
        <a:lstStyle/>
        <a:p>
          <a:endParaRPr lang="en-US"/>
        </a:p>
      </dgm:t>
    </dgm:pt>
    <dgm:pt modelId="{B0BDAC10-AF94-4E21-9E5F-EECBB73DB768}" type="pres">
      <dgm:prSet presAssocID="{14DBBFEF-680F-41C4-BD25-DD04DFD5F9C3}" presName="root" presStyleCnt="0">
        <dgm:presLayoutVars>
          <dgm:dir/>
          <dgm:resizeHandles val="exact"/>
        </dgm:presLayoutVars>
      </dgm:prSet>
      <dgm:spPr/>
    </dgm:pt>
    <dgm:pt modelId="{7CCCB256-D603-4772-B0BA-5C063E9E21D2}" type="pres">
      <dgm:prSet presAssocID="{79F75C7C-4644-4417-A0D0-4F01CE267B1A}" presName="compNode" presStyleCnt="0"/>
      <dgm:spPr/>
    </dgm:pt>
    <dgm:pt modelId="{5A5C7F7B-C17F-4F29-B24F-746946CFA25F}" type="pres">
      <dgm:prSet presAssocID="{79F75C7C-4644-4417-A0D0-4F01CE267B1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0FE8A900-23EA-4CD2-9FFB-2FC44436F311}" type="pres">
      <dgm:prSet presAssocID="{79F75C7C-4644-4417-A0D0-4F01CE267B1A}" presName="spaceRect" presStyleCnt="0"/>
      <dgm:spPr/>
    </dgm:pt>
    <dgm:pt modelId="{6BA4290B-C77C-42EA-A12F-86F57BD1DAEE}" type="pres">
      <dgm:prSet presAssocID="{79F75C7C-4644-4417-A0D0-4F01CE267B1A}" presName="textRect" presStyleLbl="revTx" presStyleIdx="0" presStyleCnt="3">
        <dgm:presLayoutVars>
          <dgm:chMax val="1"/>
          <dgm:chPref val="1"/>
        </dgm:presLayoutVars>
      </dgm:prSet>
      <dgm:spPr/>
    </dgm:pt>
    <dgm:pt modelId="{15D2E0C1-14D7-4A27-B2C9-86AFD67317AD}" type="pres">
      <dgm:prSet presAssocID="{8D225F01-3A49-4E73-AE1A-AF0B8F699F86}" presName="sibTrans" presStyleCnt="0"/>
      <dgm:spPr/>
    </dgm:pt>
    <dgm:pt modelId="{4CEC1A55-5F54-41A1-8248-A6A10AC54341}" type="pres">
      <dgm:prSet presAssocID="{646923BE-675E-4A0B-B892-B8F0859CB6FA}" presName="compNode" presStyleCnt="0"/>
      <dgm:spPr/>
    </dgm:pt>
    <dgm:pt modelId="{660519BB-83C6-45F7-85E7-8883DDB5D222}" type="pres">
      <dgm:prSet presAssocID="{646923BE-675E-4A0B-B892-B8F0859CB6F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25EA527-9738-40E4-8ADE-2C96129903B4}" type="pres">
      <dgm:prSet presAssocID="{646923BE-675E-4A0B-B892-B8F0859CB6FA}" presName="spaceRect" presStyleCnt="0"/>
      <dgm:spPr/>
    </dgm:pt>
    <dgm:pt modelId="{DA37342F-A3FD-416E-B1EF-5C00E4486531}" type="pres">
      <dgm:prSet presAssocID="{646923BE-675E-4A0B-B892-B8F0859CB6FA}" presName="textRect" presStyleLbl="revTx" presStyleIdx="1" presStyleCnt="3" custScaleX="165642">
        <dgm:presLayoutVars>
          <dgm:chMax val="1"/>
          <dgm:chPref val="1"/>
        </dgm:presLayoutVars>
      </dgm:prSet>
      <dgm:spPr/>
    </dgm:pt>
    <dgm:pt modelId="{D5FB5356-75BD-402B-9334-37C485434090}" type="pres">
      <dgm:prSet presAssocID="{1EEC268A-6B89-4C79-BF32-583531AABF3A}" presName="sibTrans" presStyleCnt="0"/>
      <dgm:spPr/>
    </dgm:pt>
    <dgm:pt modelId="{ECEC9FD3-C29D-4EC4-B90D-5E190C79833B}" type="pres">
      <dgm:prSet presAssocID="{2F747261-F05A-40C9-BFC2-48FB9AB704F5}" presName="compNode" presStyleCnt="0"/>
      <dgm:spPr/>
    </dgm:pt>
    <dgm:pt modelId="{E0BF1D24-B02E-4E5D-A194-579B7388F450}" type="pres">
      <dgm:prSet presAssocID="{2F747261-F05A-40C9-BFC2-48FB9AB704F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FEB1D3E0-3380-4CB8-9FC1-0F87E915CEEB}" type="pres">
      <dgm:prSet presAssocID="{2F747261-F05A-40C9-BFC2-48FB9AB704F5}" presName="spaceRect" presStyleCnt="0"/>
      <dgm:spPr/>
    </dgm:pt>
    <dgm:pt modelId="{A4122BA9-272B-4734-B714-DB7D07AC29C8}" type="pres">
      <dgm:prSet presAssocID="{2F747261-F05A-40C9-BFC2-48FB9AB704F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13CD30A-370D-401D-A519-BB616E6485DE}" type="presOf" srcId="{2F747261-F05A-40C9-BFC2-48FB9AB704F5}" destId="{A4122BA9-272B-4734-B714-DB7D07AC29C8}" srcOrd="0" destOrd="0" presId="urn:microsoft.com/office/officeart/2018/2/layout/IconLabelList"/>
    <dgm:cxn modelId="{B320ED0C-F7F7-47F7-A782-9EAF845982D3}" type="presOf" srcId="{14DBBFEF-680F-41C4-BD25-DD04DFD5F9C3}" destId="{B0BDAC10-AF94-4E21-9E5F-EECBB73DB768}" srcOrd="0" destOrd="0" presId="urn:microsoft.com/office/officeart/2018/2/layout/IconLabelList"/>
    <dgm:cxn modelId="{4154AA1B-8930-4731-B4DD-1DE311F7FE4B}" srcId="{14DBBFEF-680F-41C4-BD25-DD04DFD5F9C3}" destId="{2F747261-F05A-40C9-BFC2-48FB9AB704F5}" srcOrd="2" destOrd="0" parTransId="{ED1C8524-7152-481D-8E30-80336ED553B6}" sibTransId="{58839C90-0D75-4F6E-805B-D99937EAF556}"/>
    <dgm:cxn modelId="{ED8DE049-7CD0-420D-A6DB-1E54E9EE780C}" srcId="{14DBBFEF-680F-41C4-BD25-DD04DFD5F9C3}" destId="{646923BE-675E-4A0B-B892-B8F0859CB6FA}" srcOrd="1" destOrd="0" parTransId="{7282DB15-5907-47F3-AF74-D75D8889B9D9}" sibTransId="{1EEC268A-6B89-4C79-BF32-583531AABF3A}"/>
    <dgm:cxn modelId="{56BCE66C-FBD0-4DB6-B482-90EEDB6186AF}" type="presOf" srcId="{646923BE-675E-4A0B-B892-B8F0859CB6FA}" destId="{DA37342F-A3FD-416E-B1EF-5C00E4486531}" srcOrd="0" destOrd="0" presId="urn:microsoft.com/office/officeart/2018/2/layout/IconLabelList"/>
    <dgm:cxn modelId="{3DA2447E-06FC-4F80-928B-73CFF4AEE438}" srcId="{14DBBFEF-680F-41C4-BD25-DD04DFD5F9C3}" destId="{79F75C7C-4644-4417-A0D0-4F01CE267B1A}" srcOrd="0" destOrd="0" parTransId="{A41DAB0A-E22E-4836-B9FF-C294D0D5067E}" sibTransId="{8D225F01-3A49-4E73-AE1A-AF0B8F699F86}"/>
    <dgm:cxn modelId="{0870D1CB-1893-4E42-8B91-37B4E32EAD17}" type="presOf" srcId="{79F75C7C-4644-4417-A0D0-4F01CE267B1A}" destId="{6BA4290B-C77C-42EA-A12F-86F57BD1DAEE}" srcOrd="0" destOrd="0" presId="urn:microsoft.com/office/officeart/2018/2/layout/IconLabelList"/>
    <dgm:cxn modelId="{71FC31DB-F6FA-4966-9DBB-AF4495A66D9D}" type="presParOf" srcId="{B0BDAC10-AF94-4E21-9E5F-EECBB73DB768}" destId="{7CCCB256-D603-4772-B0BA-5C063E9E21D2}" srcOrd="0" destOrd="0" presId="urn:microsoft.com/office/officeart/2018/2/layout/IconLabelList"/>
    <dgm:cxn modelId="{B6A6CF92-59F6-41B2-9352-18FC050679F0}" type="presParOf" srcId="{7CCCB256-D603-4772-B0BA-5C063E9E21D2}" destId="{5A5C7F7B-C17F-4F29-B24F-746946CFA25F}" srcOrd="0" destOrd="0" presId="urn:microsoft.com/office/officeart/2018/2/layout/IconLabelList"/>
    <dgm:cxn modelId="{B67FDFAB-AD3C-4FA2-8153-7637A43780DD}" type="presParOf" srcId="{7CCCB256-D603-4772-B0BA-5C063E9E21D2}" destId="{0FE8A900-23EA-4CD2-9FFB-2FC44436F311}" srcOrd="1" destOrd="0" presId="urn:microsoft.com/office/officeart/2018/2/layout/IconLabelList"/>
    <dgm:cxn modelId="{BC4DE3EF-EEB5-4C12-B953-5B218B55E933}" type="presParOf" srcId="{7CCCB256-D603-4772-B0BA-5C063E9E21D2}" destId="{6BA4290B-C77C-42EA-A12F-86F57BD1DAEE}" srcOrd="2" destOrd="0" presId="urn:microsoft.com/office/officeart/2018/2/layout/IconLabelList"/>
    <dgm:cxn modelId="{629564FE-6387-4C27-9FDF-AA546D26D322}" type="presParOf" srcId="{B0BDAC10-AF94-4E21-9E5F-EECBB73DB768}" destId="{15D2E0C1-14D7-4A27-B2C9-86AFD67317AD}" srcOrd="1" destOrd="0" presId="urn:microsoft.com/office/officeart/2018/2/layout/IconLabelList"/>
    <dgm:cxn modelId="{F05C053C-FB32-4C8E-8081-73B237FC9C41}" type="presParOf" srcId="{B0BDAC10-AF94-4E21-9E5F-EECBB73DB768}" destId="{4CEC1A55-5F54-41A1-8248-A6A10AC54341}" srcOrd="2" destOrd="0" presId="urn:microsoft.com/office/officeart/2018/2/layout/IconLabelList"/>
    <dgm:cxn modelId="{B60DB846-2D56-41FE-9783-95E64CA5A063}" type="presParOf" srcId="{4CEC1A55-5F54-41A1-8248-A6A10AC54341}" destId="{660519BB-83C6-45F7-85E7-8883DDB5D222}" srcOrd="0" destOrd="0" presId="urn:microsoft.com/office/officeart/2018/2/layout/IconLabelList"/>
    <dgm:cxn modelId="{65C3A583-D179-4A14-B57F-0F3DE1540B7C}" type="presParOf" srcId="{4CEC1A55-5F54-41A1-8248-A6A10AC54341}" destId="{725EA527-9738-40E4-8ADE-2C96129903B4}" srcOrd="1" destOrd="0" presId="urn:microsoft.com/office/officeart/2018/2/layout/IconLabelList"/>
    <dgm:cxn modelId="{26766019-CD7B-47D2-A374-7F7945DF739A}" type="presParOf" srcId="{4CEC1A55-5F54-41A1-8248-A6A10AC54341}" destId="{DA37342F-A3FD-416E-B1EF-5C00E4486531}" srcOrd="2" destOrd="0" presId="urn:microsoft.com/office/officeart/2018/2/layout/IconLabelList"/>
    <dgm:cxn modelId="{88F64BC3-A7FF-41C8-B47F-5453ECF9DBE4}" type="presParOf" srcId="{B0BDAC10-AF94-4E21-9E5F-EECBB73DB768}" destId="{D5FB5356-75BD-402B-9334-37C485434090}" srcOrd="3" destOrd="0" presId="urn:microsoft.com/office/officeart/2018/2/layout/IconLabelList"/>
    <dgm:cxn modelId="{3FBCCBA6-3594-481F-982F-377CCE4BA9A1}" type="presParOf" srcId="{B0BDAC10-AF94-4E21-9E5F-EECBB73DB768}" destId="{ECEC9FD3-C29D-4EC4-B90D-5E190C79833B}" srcOrd="4" destOrd="0" presId="urn:microsoft.com/office/officeart/2018/2/layout/IconLabelList"/>
    <dgm:cxn modelId="{0477F0BF-218B-4F0B-8E60-256643C5331B}" type="presParOf" srcId="{ECEC9FD3-C29D-4EC4-B90D-5E190C79833B}" destId="{E0BF1D24-B02E-4E5D-A194-579B7388F450}" srcOrd="0" destOrd="0" presId="urn:microsoft.com/office/officeart/2018/2/layout/IconLabelList"/>
    <dgm:cxn modelId="{B38CE94C-A0D1-4544-877A-783F575F2DE2}" type="presParOf" srcId="{ECEC9FD3-C29D-4EC4-B90D-5E190C79833B}" destId="{FEB1D3E0-3380-4CB8-9FC1-0F87E915CEEB}" srcOrd="1" destOrd="0" presId="urn:microsoft.com/office/officeart/2018/2/layout/IconLabelList"/>
    <dgm:cxn modelId="{335BFD9E-8903-4991-A21D-7AD06B64F417}" type="presParOf" srcId="{ECEC9FD3-C29D-4EC4-B90D-5E190C79833B}" destId="{A4122BA9-272B-4734-B714-DB7D07AC29C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4DBBFEF-680F-41C4-BD25-DD04DFD5F9C3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F75C7C-4644-4417-A0D0-4F01CE267B1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Identify</a:t>
          </a:r>
        </a:p>
      </dgm:t>
    </dgm:pt>
    <dgm:pt modelId="{A41DAB0A-E22E-4836-B9FF-C294D0D5067E}" type="parTrans" cxnId="{3DA2447E-06FC-4F80-928B-73CFF4AEE438}">
      <dgm:prSet/>
      <dgm:spPr/>
      <dgm:t>
        <a:bodyPr/>
        <a:lstStyle/>
        <a:p>
          <a:endParaRPr lang="en-US"/>
        </a:p>
      </dgm:t>
    </dgm:pt>
    <dgm:pt modelId="{8D225F01-3A49-4E73-AE1A-AF0B8F699F86}" type="sibTrans" cxnId="{3DA2447E-06FC-4F80-928B-73CFF4AEE438}">
      <dgm:prSet/>
      <dgm:spPr/>
      <dgm:t>
        <a:bodyPr/>
        <a:lstStyle/>
        <a:p>
          <a:endParaRPr lang="en-US"/>
        </a:p>
      </dgm:t>
    </dgm:pt>
    <dgm:pt modelId="{646923BE-675E-4A0B-B892-B8F0859CB6F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Mitigate</a:t>
          </a:r>
        </a:p>
      </dgm:t>
    </dgm:pt>
    <dgm:pt modelId="{7282DB15-5907-47F3-AF74-D75D8889B9D9}" type="parTrans" cxnId="{ED8DE049-7CD0-420D-A6DB-1E54E9EE780C}">
      <dgm:prSet/>
      <dgm:spPr/>
      <dgm:t>
        <a:bodyPr/>
        <a:lstStyle/>
        <a:p>
          <a:endParaRPr lang="en-US"/>
        </a:p>
      </dgm:t>
    </dgm:pt>
    <dgm:pt modelId="{1EEC268A-6B89-4C79-BF32-583531AABF3A}" type="sibTrans" cxnId="{ED8DE049-7CD0-420D-A6DB-1E54E9EE780C}">
      <dgm:prSet/>
      <dgm:spPr/>
      <dgm:t>
        <a:bodyPr/>
        <a:lstStyle/>
        <a:p>
          <a:endParaRPr lang="en-US"/>
        </a:p>
      </dgm:t>
    </dgm:pt>
    <dgm:pt modelId="{2F747261-F05A-40C9-BFC2-48FB9AB704F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Disclose</a:t>
          </a:r>
        </a:p>
      </dgm:t>
    </dgm:pt>
    <dgm:pt modelId="{ED1C8524-7152-481D-8E30-80336ED553B6}" type="parTrans" cxnId="{4154AA1B-8930-4731-B4DD-1DE311F7FE4B}">
      <dgm:prSet/>
      <dgm:spPr/>
      <dgm:t>
        <a:bodyPr/>
        <a:lstStyle/>
        <a:p>
          <a:endParaRPr lang="en-US"/>
        </a:p>
      </dgm:t>
    </dgm:pt>
    <dgm:pt modelId="{58839C90-0D75-4F6E-805B-D99937EAF556}" type="sibTrans" cxnId="{4154AA1B-8930-4731-B4DD-1DE311F7FE4B}">
      <dgm:prSet/>
      <dgm:spPr/>
      <dgm:t>
        <a:bodyPr/>
        <a:lstStyle/>
        <a:p>
          <a:endParaRPr lang="en-US"/>
        </a:p>
      </dgm:t>
    </dgm:pt>
    <dgm:pt modelId="{B0BDAC10-AF94-4E21-9E5F-EECBB73DB768}" type="pres">
      <dgm:prSet presAssocID="{14DBBFEF-680F-41C4-BD25-DD04DFD5F9C3}" presName="root" presStyleCnt="0">
        <dgm:presLayoutVars>
          <dgm:dir/>
          <dgm:resizeHandles val="exact"/>
        </dgm:presLayoutVars>
      </dgm:prSet>
      <dgm:spPr/>
    </dgm:pt>
    <dgm:pt modelId="{7CCCB256-D603-4772-B0BA-5C063E9E21D2}" type="pres">
      <dgm:prSet presAssocID="{79F75C7C-4644-4417-A0D0-4F01CE267B1A}" presName="compNode" presStyleCnt="0"/>
      <dgm:spPr/>
    </dgm:pt>
    <dgm:pt modelId="{5A5C7F7B-C17F-4F29-B24F-746946CFA25F}" type="pres">
      <dgm:prSet presAssocID="{79F75C7C-4644-4417-A0D0-4F01CE267B1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0FE8A900-23EA-4CD2-9FFB-2FC44436F311}" type="pres">
      <dgm:prSet presAssocID="{79F75C7C-4644-4417-A0D0-4F01CE267B1A}" presName="spaceRect" presStyleCnt="0"/>
      <dgm:spPr/>
    </dgm:pt>
    <dgm:pt modelId="{6BA4290B-C77C-42EA-A12F-86F57BD1DAEE}" type="pres">
      <dgm:prSet presAssocID="{79F75C7C-4644-4417-A0D0-4F01CE267B1A}" presName="textRect" presStyleLbl="revTx" presStyleIdx="0" presStyleCnt="3">
        <dgm:presLayoutVars>
          <dgm:chMax val="1"/>
          <dgm:chPref val="1"/>
        </dgm:presLayoutVars>
      </dgm:prSet>
      <dgm:spPr/>
    </dgm:pt>
    <dgm:pt modelId="{15D2E0C1-14D7-4A27-B2C9-86AFD67317AD}" type="pres">
      <dgm:prSet presAssocID="{8D225F01-3A49-4E73-AE1A-AF0B8F699F86}" presName="sibTrans" presStyleCnt="0"/>
      <dgm:spPr/>
    </dgm:pt>
    <dgm:pt modelId="{4CEC1A55-5F54-41A1-8248-A6A10AC54341}" type="pres">
      <dgm:prSet presAssocID="{646923BE-675E-4A0B-B892-B8F0859CB6FA}" presName="compNode" presStyleCnt="0"/>
      <dgm:spPr/>
    </dgm:pt>
    <dgm:pt modelId="{660519BB-83C6-45F7-85E7-8883DDB5D222}" type="pres">
      <dgm:prSet presAssocID="{646923BE-675E-4A0B-B892-B8F0859CB6F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25EA527-9738-40E4-8ADE-2C96129903B4}" type="pres">
      <dgm:prSet presAssocID="{646923BE-675E-4A0B-B892-B8F0859CB6FA}" presName="spaceRect" presStyleCnt="0"/>
      <dgm:spPr/>
    </dgm:pt>
    <dgm:pt modelId="{DA37342F-A3FD-416E-B1EF-5C00E4486531}" type="pres">
      <dgm:prSet presAssocID="{646923BE-675E-4A0B-B892-B8F0859CB6FA}" presName="textRect" presStyleLbl="revTx" presStyleIdx="1" presStyleCnt="3">
        <dgm:presLayoutVars>
          <dgm:chMax val="1"/>
          <dgm:chPref val="1"/>
        </dgm:presLayoutVars>
      </dgm:prSet>
      <dgm:spPr/>
    </dgm:pt>
    <dgm:pt modelId="{D5FB5356-75BD-402B-9334-37C485434090}" type="pres">
      <dgm:prSet presAssocID="{1EEC268A-6B89-4C79-BF32-583531AABF3A}" presName="sibTrans" presStyleCnt="0"/>
      <dgm:spPr/>
    </dgm:pt>
    <dgm:pt modelId="{ECEC9FD3-C29D-4EC4-B90D-5E190C79833B}" type="pres">
      <dgm:prSet presAssocID="{2F747261-F05A-40C9-BFC2-48FB9AB704F5}" presName="compNode" presStyleCnt="0"/>
      <dgm:spPr/>
    </dgm:pt>
    <dgm:pt modelId="{E0BF1D24-B02E-4E5D-A194-579B7388F450}" type="pres">
      <dgm:prSet presAssocID="{2F747261-F05A-40C9-BFC2-48FB9AB704F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FEB1D3E0-3380-4CB8-9FC1-0F87E915CEEB}" type="pres">
      <dgm:prSet presAssocID="{2F747261-F05A-40C9-BFC2-48FB9AB704F5}" presName="spaceRect" presStyleCnt="0"/>
      <dgm:spPr/>
    </dgm:pt>
    <dgm:pt modelId="{A4122BA9-272B-4734-B714-DB7D07AC29C8}" type="pres">
      <dgm:prSet presAssocID="{2F747261-F05A-40C9-BFC2-48FB9AB704F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13CD30A-370D-401D-A519-BB616E6485DE}" type="presOf" srcId="{2F747261-F05A-40C9-BFC2-48FB9AB704F5}" destId="{A4122BA9-272B-4734-B714-DB7D07AC29C8}" srcOrd="0" destOrd="0" presId="urn:microsoft.com/office/officeart/2018/2/layout/IconLabelList"/>
    <dgm:cxn modelId="{B320ED0C-F7F7-47F7-A782-9EAF845982D3}" type="presOf" srcId="{14DBBFEF-680F-41C4-BD25-DD04DFD5F9C3}" destId="{B0BDAC10-AF94-4E21-9E5F-EECBB73DB768}" srcOrd="0" destOrd="0" presId="urn:microsoft.com/office/officeart/2018/2/layout/IconLabelList"/>
    <dgm:cxn modelId="{4154AA1B-8930-4731-B4DD-1DE311F7FE4B}" srcId="{14DBBFEF-680F-41C4-BD25-DD04DFD5F9C3}" destId="{2F747261-F05A-40C9-BFC2-48FB9AB704F5}" srcOrd="2" destOrd="0" parTransId="{ED1C8524-7152-481D-8E30-80336ED553B6}" sibTransId="{58839C90-0D75-4F6E-805B-D99937EAF556}"/>
    <dgm:cxn modelId="{ED8DE049-7CD0-420D-A6DB-1E54E9EE780C}" srcId="{14DBBFEF-680F-41C4-BD25-DD04DFD5F9C3}" destId="{646923BE-675E-4A0B-B892-B8F0859CB6FA}" srcOrd="1" destOrd="0" parTransId="{7282DB15-5907-47F3-AF74-D75D8889B9D9}" sibTransId="{1EEC268A-6B89-4C79-BF32-583531AABF3A}"/>
    <dgm:cxn modelId="{56BCE66C-FBD0-4DB6-B482-90EEDB6186AF}" type="presOf" srcId="{646923BE-675E-4A0B-B892-B8F0859CB6FA}" destId="{DA37342F-A3FD-416E-B1EF-5C00E4486531}" srcOrd="0" destOrd="0" presId="urn:microsoft.com/office/officeart/2018/2/layout/IconLabelList"/>
    <dgm:cxn modelId="{3DA2447E-06FC-4F80-928B-73CFF4AEE438}" srcId="{14DBBFEF-680F-41C4-BD25-DD04DFD5F9C3}" destId="{79F75C7C-4644-4417-A0D0-4F01CE267B1A}" srcOrd="0" destOrd="0" parTransId="{A41DAB0A-E22E-4836-B9FF-C294D0D5067E}" sibTransId="{8D225F01-3A49-4E73-AE1A-AF0B8F699F86}"/>
    <dgm:cxn modelId="{0870D1CB-1893-4E42-8B91-37B4E32EAD17}" type="presOf" srcId="{79F75C7C-4644-4417-A0D0-4F01CE267B1A}" destId="{6BA4290B-C77C-42EA-A12F-86F57BD1DAEE}" srcOrd="0" destOrd="0" presId="urn:microsoft.com/office/officeart/2018/2/layout/IconLabelList"/>
    <dgm:cxn modelId="{71FC31DB-F6FA-4966-9DBB-AF4495A66D9D}" type="presParOf" srcId="{B0BDAC10-AF94-4E21-9E5F-EECBB73DB768}" destId="{7CCCB256-D603-4772-B0BA-5C063E9E21D2}" srcOrd="0" destOrd="0" presId="urn:microsoft.com/office/officeart/2018/2/layout/IconLabelList"/>
    <dgm:cxn modelId="{B6A6CF92-59F6-41B2-9352-18FC050679F0}" type="presParOf" srcId="{7CCCB256-D603-4772-B0BA-5C063E9E21D2}" destId="{5A5C7F7B-C17F-4F29-B24F-746946CFA25F}" srcOrd="0" destOrd="0" presId="urn:microsoft.com/office/officeart/2018/2/layout/IconLabelList"/>
    <dgm:cxn modelId="{B67FDFAB-AD3C-4FA2-8153-7637A43780DD}" type="presParOf" srcId="{7CCCB256-D603-4772-B0BA-5C063E9E21D2}" destId="{0FE8A900-23EA-4CD2-9FFB-2FC44436F311}" srcOrd="1" destOrd="0" presId="urn:microsoft.com/office/officeart/2018/2/layout/IconLabelList"/>
    <dgm:cxn modelId="{BC4DE3EF-EEB5-4C12-B953-5B218B55E933}" type="presParOf" srcId="{7CCCB256-D603-4772-B0BA-5C063E9E21D2}" destId="{6BA4290B-C77C-42EA-A12F-86F57BD1DAEE}" srcOrd="2" destOrd="0" presId="urn:microsoft.com/office/officeart/2018/2/layout/IconLabelList"/>
    <dgm:cxn modelId="{629564FE-6387-4C27-9FDF-AA546D26D322}" type="presParOf" srcId="{B0BDAC10-AF94-4E21-9E5F-EECBB73DB768}" destId="{15D2E0C1-14D7-4A27-B2C9-86AFD67317AD}" srcOrd="1" destOrd="0" presId="urn:microsoft.com/office/officeart/2018/2/layout/IconLabelList"/>
    <dgm:cxn modelId="{F05C053C-FB32-4C8E-8081-73B237FC9C41}" type="presParOf" srcId="{B0BDAC10-AF94-4E21-9E5F-EECBB73DB768}" destId="{4CEC1A55-5F54-41A1-8248-A6A10AC54341}" srcOrd="2" destOrd="0" presId="urn:microsoft.com/office/officeart/2018/2/layout/IconLabelList"/>
    <dgm:cxn modelId="{B60DB846-2D56-41FE-9783-95E64CA5A063}" type="presParOf" srcId="{4CEC1A55-5F54-41A1-8248-A6A10AC54341}" destId="{660519BB-83C6-45F7-85E7-8883DDB5D222}" srcOrd="0" destOrd="0" presId="urn:microsoft.com/office/officeart/2018/2/layout/IconLabelList"/>
    <dgm:cxn modelId="{65C3A583-D179-4A14-B57F-0F3DE1540B7C}" type="presParOf" srcId="{4CEC1A55-5F54-41A1-8248-A6A10AC54341}" destId="{725EA527-9738-40E4-8ADE-2C96129903B4}" srcOrd="1" destOrd="0" presId="urn:microsoft.com/office/officeart/2018/2/layout/IconLabelList"/>
    <dgm:cxn modelId="{26766019-CD7B-47D2-A374-7F7945DF739A}" type="presParOf" srcId="{4CEC1A55-5F54-41A1-8248-A6A10AC54341}" destId="{DA37342F-A3FD-416E-B1EF-5C00E4486531}" srcOrd="2" destOrd="0" presId="urn:microsoft.com/office/officeart/2018/2/layout/IconLabelList"/>
    <dgm:cxn modelId="{88F64BC3-A7FF-41C8-B47F-5453ECF9DBE4}" type="presParOf" srcId="{B0BDAC10-AF94-4E21-9E5F-EECBB73DB768}" destId="{D5FB5356-75BD-402B-9334-37C485434090}" srcOrd="3" destOrd="0" presId="urn:microsoft.com/office/officeart/2018/2/layout/IconLabelList"/>
    <dgm:cxn modelId="{3FBCCBA6-3594-481F-982F-377CCE4BA9A1}" type="presParOf" srcId="{B0BDAC10-AF94-4E21-9E5F-EECBB73DB768}" destId="{ECEC9FD3-C29D-4EC4-B90D-5E190C79833B}" srcOrd="4" destOrd="0" presId="urn:microsoft.com/office/officeart/2018/2/layout/IconLabelList"/>
    <dgm:cxn modelId="{0477F0BF-218B-4F0B-8E60-256643C5331B}" type="presParOf" srcId="{ECEC9FD3-C29D-4EC4-B90D-5E190C79833B}" destId="{E0BF1D24-B02E-4E5D-A194-579B7388F450}" srcOrd="0" destOrd="0" presId="urn:microsoft.com/office/officeart/2018/2/layout/IconLabelList"/>
    <dgm:cxn modelId="{B38CE94C-A0D1-4544-877A-783F575F2DE2}" type="presParOf" srcId="{ECEC9FD3-C29D-4EC4-B90D-5E190C79833B}" destId="{FEB1D3E0-3380-4CB8-9FC1-0F87E915CEEB}" srcOrd="1" destOrd="0" presId="urn:microsoft.com/office/officeart/2018/2/layout/IconLabelList"/>
    <dgm:cxn modelId="{335BFD9E-8903-4991-A21D-7AD06B64F417}" type="presParOf" srcId="{ECEC9FD3-C29D-4EC4-B90D-5E190C79833B}" destId="{A4122BA9-272B-4734-B714-DB7D07AC29C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4DBBFEF-680F-41C4-BD25-DD04DFD5F9C3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F75C7C-4644-4417-A0D0-4F01CE267B1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Identify</a:t>
          </a:r>
        </a:p>
      </dgm:t>
    </dgm:pt>
    <dgm:pt modelId="{A41DAB0A-E22E-4836-B9FF-C294D0D5067E}" type="parTrans" cxnId="{3DA2447E-06FC-4F80-928B-73CFF4AEE438}">
      <dgm:prSet/>
      <dgm:spPr/>
      <dgm:t>
        <a:bodyPr/>
        <a:lstStyle/>
        <a:p>
          <a:endParaRPr lang="en-US"/>
        </a:p>
      </dgm:t>
    </dgm:pt>
    <dgm:pt modelId="{8D225F01-3A49-4E73-AE1A-AF0B8F699F86}" type="sibTrans" cxnId="{3DA2447E-06FC-4F80-928B-73CFF4AEE438}">
      <dgm:prSet/>
      <dgm:spPr/>
      <dgm:t>
        <a:bodyPr/>
        <a:lstStyle/>
        <a:p>
          <a:endParaRPr lang="en-US"/>
        </a:p>
      </dgm:t>
    </dgm:pt>
    <dgm:pt modelId="{646923BE-675E-4A0B-B892-B8F0859CB6F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Yes</a:t>
          </a:r>
        </a:p>
      </dgm:t>
    </dgm:pt>
    <dgm:pt modelId="{7282DB15-5907-47F3-AF74-D75D8889B9D9}" type="parTrans" cxnId="{ED8DE049-7CD0-420D-A6DB-1E54E9EE780C}">
      <dgm:prSet/>
      <dgm:spPr/>
      <dgm:t>
        <a:bodyPr/>
        <a:lstStyle/>
        <a:p>
          <a:endParaRPr lang="en-US"/>
        </a:p>
      </dgm:t>
    </dgm:pt>
    <dgm:pt modelId="{1EEC268A-6B89-4C79-BF32-583531AABF3A}" type="sibTrans" cxnId="{ED8DE049-7CD0-420D-A6DB-1E54E9EE780C}">
      <dgm:prSet/>
      <dgm:spPr/>
      <dgm:t>
        <a:bodyPr/>
        <a:lstStyle/>
        <a:p>
          <a:endParaRPr lang="en-US"/>
        </a:p>
      </dgm:t>
    </dgm:pt>
    <dgm:pt modelId="{2F747261-F05A-40C9-BFC2-48FB9AB704F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Disclose</a:t>
          </a:r>
        </a:p>
      </dgm:t>
    </dgm:pt>
    <dgm:pt modelId="{ED1C8524-7152-481D-8E30-80336ED553B6}" type="parTrans" cxnId="{4154AA1B-8930-4731-B4DD-1DE311F7FE4B}">
      <dgm:prSet/>
      <dgm:spPr/>
      <dgm:t>
        <a:bodyPr/>
        <a:lstStyle/>
        <a:p>
          <a:endParaRPr lang="en-US"/>
        </a:p>
      </dgm:t>
    </dgm:pt>
    <dgm:pt modelId="{58839C90-0D75-4F6E-805B-D99937EAF556}" type="sibTrans" cxnId="{4154AA1B-8930-4731-B4DD-1DE311F7FE4B}">
      <dgm:prSet/>
      <dgm:spPr/>
      <dgm:t>
        <a:bodyPr/>
        <a:lstStyle/>
        <a:p>
          <a:endParaRPr lang="en-US"/>
        </a:p>
      </dgm:t>
    </dgm:pt>
    <dgm:pt modelId="{B0BDAC10-AF94-4E21-9E5F-EECBB73DB768}" type="pres">
      <dgm:prSet presAssocID="{14DBBFEF-680F-41C4-BD25-DD04DFD5F9C3}" presName="root" presStyleCnt="0">
        <dgm:presLayoutVars>
          <dgm:dir/>
          <dgm:resizeHandles val="exact"/>
        </dgm:presLayoutVars>
      </dgm:prSet>
      <dgm:spPr/>
    </dgm:pt>
    <dgm:pt modelId="{7CCCB256-D603-4772-B0BA-5C063E9E21D2}" type="pres">
      <dgm:prSet presAssocID="{79F75C7C-4644-4417-A0D0-4F01CE267B1A}" presName="compNode" presStyleCnt="0"/>
      <dgm:spPr/>
    </dgm:pt>
    <dgm:pt modelId="{5A5C7F7B-C17F-4F29-B24F-746946CFA25F}" type="pres">
      <dgm:prSet presAssocID="{79F75C7C-4644-4417-A0D0-4F01CE267B1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0FE8A900-23EA-4CD2-9FFB-2FC44436F311}" type="pres">
      <dgm:prSet presAssocID="{79F75C7C-4644-4417-A0D0-4F01CE267B1A}" presName="spaceRect" presStyleCnt="0"/>
      <dgm:spPr/>
    </dgm:pt>
    <dgm:pt modelId="{6BA4290B-C77C-42EA-A12F-86F57BD1DAEE}" type="pres">
      <dgm:prSet presAssocID="{79F75C7C-4644-4417-A0D0-4F01CE267B1A}" presName="textRect" presStyleLbl="revTx" presStyleIdx="0" presStyleCnt="3">
        <dgm:presLayoutVars>
          <dgm:chMax val="1"/>
          <dgm:chPref val="1"/>
        </dgm:presLayoutVars>
      </dgm:prSet>
      <dgm:spPr/>
    </dgm:pt>
    <dgm:pt modelId="{15D2E0C1-14D7-4A27-B2C9-86AFD67317AD}" type="pres">
      <dgm:prSet presAssocID="{8D225F01-3A49-4E73-AE1A-AF0B8F699F86}" presName="sibTrans" presStyleCnt="0"/>
      <dgm:spPr/>
    </dgm:pt>
    <dgm:pt modelId="{4CEC1A55-5F54-41A1-8248-A6A10AC54341}" type="pres">
      <dgm:prSet presAssocID="{646923BE-675E-4A0B-B892-B8F0859CB6FA}" presName="compNode" presStyleCnt="0"/>
      <dgm:spPr/>
    </dgm:pt>
    <dgm:pt modelId="{660519BB-83C6-45F7-85E7-8883DDB5D222}" type="pres">
      <dgm:prSet presAssocID="{646923BE-675E-4A0B-B892-B8F0859CB6F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25EA527-9738-40E4-8ADE-2C96129903B4}" type="pres">
      <dgm:prSet presAssocID="{646923BE-675E-4A0B-B892-B8F0859CB6FA}" presName="spaceRect" presStyleCnt="0"/>
      <dgm:spPr/>
    </dgm:pt>
    <dgm:pt modelId="{DA37342F-A3FD-416E-B1EF-5C00E4486531}" type="pres">
      <dgm:prSet presAssocID="{646923BE-675E-4A0B-B892-B8F0859CB6FA}" presName="textRect" presStyleLbl="revTx" presStyleIdx="1" presStyleCnt="3" custScaleX="165642">
        <dgm:presLayoutVars>
          <dgm:chMax val="1"/>
          <dgm:chPref val="1"/>
        </dgm:presLayoutVars>
      </dgm:prSet>
      <dgm:spPr/>
    </dgm:pt>
    <dgm:pt modelId="{D5FB5356-75BD-402B-9334-37C485434090}" type="pres">
      <dgm:prSet presAssocID="{1EEC268A-6B89-4C79-BF32-583531AABF3A}" presName="sibTrans" presStyleCnt="0"/>
      <dgm:spPr/>
    </dgm:pt>
    <dgm:pt modelId="{ECEC9FD3-C29D-4EC4-B90D-5E190C79833B}" type="pres">
      <dgm:prSet presAssocID="{2F747261-F05A-40C9-BFC2-48FB9AB704F5}" presName="compNode" presStyleCnt="0"/>
      <dgm:spPr/>
    </dgm:pt>
    <dgm:pt modelId="{E0BF1D24-B02E-4E5D-A194-579B7388F450}" type="pres">
      <dgm:prSet presAssocID="{2F747261-F05A-40C9-BFC2-48FB9AB704F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FEB1D3E0-3380-4CB8-9FC1-0F87E915CEEB}" type="pres">
      <dgm:prSet presAssocID="{2F747261-F05A-40C9-BFC2-48FB9AB704F5}" presName="spaceRect" presStyleCnt="0"/>
      <dgm:spPr/>
    </dgm:pt>
    <dgm:pt modelId="{A4122BA9-272B-4734-B714-DB7D07AC29C8}" type="pres">
      <dgm:prSet presAssocID="{2F747261-F05A-40C9-BFC2-48FB9AB704F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13CD30A-370D-401D-A519-BB616E6485DE}" type="presOf" srcId="{2F747261-F05A-40C9-BFC2-48FB9AB704F5}" destId="{A4122BA9-272B-4734-B714-DB7D07AC29C8}" srcOrd="0" destOrd="0" presId="urn:microsoft.com/office/officeart/2018/2/layout/IconLabelList"/>
    <dgm:cxn modelId="{B320ED0C-F7F7-47F7-A782-9EAF845982D3}" type="presOf" srcId="{14DBBFEF-680F-41C4-BD25-DD04DFD5F9C3}" destId="{B0BDAC10-AF94-4E21-9E5F-EECBB73DB768}" srcOrd="0" destOrd="0" presId="urn:microsoft.com/office/officeart/2018/2/layout/IconLabelList"/>
    <dgm:cxn modelId="{4154AA1B-8930-4731-B4DD-1DE311F7FE4B}" srcId="{14DBBFEF-680F-41C4-BD25-DD04DFD5F9C3}" destId="{2F747261-F05A-40C9-BFC2-48FB9AB704F5}" srcOrd="2" destOrd="0" parTransId="{ED1C8524-7152-481D-8E30-80336ED553B6}" sibTransId="{58839C90-0D75-4F6E-805B-D99937EAF556}"/>
    <dgm:cxn modelId="{ED8DE049-7CD0-420D-A6DB-1E54E9EE780C}" srcId="{14DBBFEF-680F-41C4-BD25-DD04DFD5F9C3}" destId="{646923BE-675E-4A0B-B892-B8F0859CB6FA}" srcOrd="1" destOrd="0" parTransId="{7282DB15-5907-47F3-AF74-D75D8889B9D9}" sibTransId="{1EEC268A-6B89-4C79-BF32-583531AABF3A}"/>
    <dgm:cxn modelId="{56BCE66C-FBD0-4DB6-B482-90EEDB6186AF}" type="presOf" srcId="{646923BE-675E-4A0B-B892-B8F0859CB6FA}" destId="{DA37342F-A3FD-416E-B1EF-5C00E4486531}" srcOrd="0" destOrd="0" presId="urn:microsoft.com/office/officeart/2018/2/layout/IconLabelList"/>
    <dgm:cxn modelId="{3DA2447E-06FC-4F80-928B-73CFF4AEE438}" srcId="{14DBBFEF-680F-41C4-BD25-DD04DFD5F9C3}" destId="{79F75C7C-4644-4417-A0D0-4F01CE267B1A}" srcOrd="0" destOrd="0" parTransId="{A41DAB0A-E22E-4836-B9FF-C294D0D5067E}" sibTransId="{8D225F01-3A49-4E73-AE1A-AF0B8F699F86}"/>
    <dgm:cxn modelId="{0870D1CB-1893-4E42-8B91-37B4E32EAD17}" type="presOf" srcId="{79F75C7C-4644-4417-A0D0-4F01CE267B1A}" destId="{6BA4290B-C77C-42EA-A12F-86F57BD1DAEE}" srcOrd="0" destOrd="0" presId="urn:microsoft.com/office/officeart/2018/2/layout/IconLabelList"/>
    <dgm:cxn modelId="{71FC31DB-F6FA-4966-9DBB-AF4495A66D9D}" type="presParOf" srcId="{B0BDAC10-AF94-4E21-9E5F-EECBB73DB768}" destId="{7CCCB256-D603-4772-B0BA-5C063E9E21D2}" srcOrd="0" destOrd="0" presId="urn:microsoft.com/office/officeart/2018/2/layout/IconLabelList"/>
    <dgm:cxn modelId="{B6A6CF92-59F6-41B2-9352-18FC050679F0}" type="presParOf" srcId="{7CCCB256-D603-4772-B0BA-5C063E9E21D2}" destId="{5A5C7F7B-C17F-4F29-B24F-746946CFA25F}" srcOrd="0" destOrd="0" presId="urn:microsoft.com/office/officeart/2018/2/layout/IconLabelList"/>
    <dgm:cxn modelId="{B67FDFAB-AD3C-4FA2-8153-7637A43780DD}" type="presParOf" srcId="{7CCCB256-D603-4772-B0BA-5C063E9E21D2}" destId="{0FE8A900-23EA-4CD2-9FFB-2FC44436F311}" srcOrd="1" destOrd="0" presId="urn:microsoft.com/office/officeart/2018/2/layout/IconLabelList"/>
    <dgm:cxn modelId="{BC4DE3EF-EEB5-4C12-B953-5B218B55E933}" type="presParOf" srcId="{7CCCB256-D603-4772-B0BA-5C063E9E21D2}" destId="{6BA4290B-C77C-42EA-A12F-86F57BD1DAEE}" srcOrd="2" destOrd="0" presId="urn:microsoft.com/office/officeart/2018/2/layout/IconLabelList"/>
    <dgm:cxn modelId="{629564FE-6387-4C27-9FDF-AA546D26D322}" type="presParOf" srcId="{B0BDAC10-AF94-4E21-9E5F-EECBB73DB768}" destId="{15D2E0C1-14D7-4A27-B2C9-86AFD67317AD}" srcOrd="1" destOrd="0" presId="urn:microsoft.com/office/officeart/2018/2/layout/IconLabelList"/>
    <dgm:cxn modelId="{F05C053C-FB32-4C8E-8081-73B237FC9C41}" type="presParOf" srcId="{B0BDAC10-AF94-4E21-9E5F-EECBB73DB768}" destId="{4CEC1A55-5F54-41A1-8248-A6A10AC54341}" srcOrd="2" destOrd="0" presId="urn:microsoft.com/office/officeart/2018/2/layout/IconLabelList"/>
    <dgm:cxn modelId="{B60DB846-2D56-41FE-9783-95E64CA5A063}" type="presParOf" srcId="{4CEC1A55-5F54-41A1-8248-A6A10AC54341}" destId="{660519BB-83C6-45F7-85E7-8883DDB5D222}" srcOrd="0" destOrd="0" presId="urn:microsoft.com/office/officeart/2018/2/layout/IconLabelList"/>
    <dgm:cxn modelId="{65C3A583-D179-4A14-B57F-0F3DE1540B7C}" type="presParOf" srcId="{4CEC1A55-5F54-41A1-8248-A6A10AC54341}" destId="{725EA527-9738-40E4-8ADE-2C96129903B4}" srcOrd="1" destOrd="0" presId="urn:microsoft.com/office/officeart/2018/2/layout/IconLabelList"/>
    <dgm:cxn modelId="{26766019-CD7B-47D2-A374-7F7945DF739A}" type="presParOf" srcId="{4CEC1A55-5F54-41A1-8248-A6A10AC54341}" destId="{DA37342F-A3FD-416E-B1EF-5C00E4486531}" srcOrd="2" destOrd="0" presId="urn:microsoft.com/office/officeart/2018/2/layout/IconLabelList"/>
    <dgm:cxn modelId="{88F64BC3-A7FF-41C8-B47F-5453ECF9DBE4}" type="presParOf" srcId="{B0BDAC10-AF94-4E21-9E5F-EECBB73DB768}" destId="{D5FB5356-75BD-402B-9334-37C485434090}" srcOrd="3" destOrd="0" presId="urn:microsoft.com/office/officeart/2018/2/layout/IconLabelList"/>
    <dgm:cxn modelId="{3FBCCBA6-3594-481F-982F-377CCE4BA9A1}" type="presParOf" srcId="{B0BDAC10-AF94-4E21-9E5F-EECBB73DB768}" destId="{ECEC9FD3-C29D-4EC4-B90D-5E190C79833B}" srcOrd="4" destOrd="0" presId="urn:microsoft.com/office/officeart/2018/2/layout/IconLabelList"/>
    <dgm:cxn modelId="{0477F0BF-218B-4F0B-8E60-256643C5331B}" type="presParOf" srcId="{ECEC9FD3-C29D-4EC4-B90D-5E190C79833B}" destId="{E0BF1D24-B02E-4E5D-A194-579B7388F450}" srcOrd="0" destOrd="0" presId="urn:microsoft.com/office/officeart/2018/2/layout/IconLabelList"/>
    <dgm:cxn modelId="{B38CE94C-A0D1-4544-877A-783F575F2DE2}" type="presParOf" srcId="{ECEC9FD3-C29D-4EC4-B90D-5E190C79833B}" destId="{FEB1D3E0-3380-4CB8-9FC1-0F87E915CEEB}" srcOrd="1" destOrd="0" presId="urn:microsoft.com/office/officeart/2018/2/layout/IconLabelList"/>
    <dgm:cxn modelId="{335BFD9E-8903-4991-A21D-7AD06B64F417}" type="presParOf" srcId="{ECEC9FD3-C29D-4EC4-B90D-5E190C79833B}" destId="{A4122BA9-272B-4734-B714-DB7D07AC29C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4DBBFEF-680F-41C4-BD25-DD04DFD5F9C3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F75C7C-4644-4417-A0D0-4F01CE267B1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Identify</a:t>
          </a:r>
        </a:p>
      </dgm:t>
    </dgm:pt>
    <dgm:pt modelId="{A41DAB0A-E22E-4836-B9FF-C294D0D5067E}" type="parTrans" cxnId="{3DA2447E-06FC-4F80-928B-73CFF4AEE438}">
      <dgm:prSet/>
      <dgm:spPr/>
      <dgm:t>
        <a:bodyPr/>
        <a:lstStyle/>
        <a:p>
          <a:endParaRPr lang="en-US"/>
        </a:p>
      </dgm:t>
    </dgm:pt>
    <dgm:pt modelId="{8D225F01-3A49-4E73-AE1A-AF0B8F699F86}" type="sibTrans" cxnId="{3DA2447E-06FC-4F80-928B-73CFF4AEE438}">
      <dgm:prSet/>
      <dgm:spPr/>
      <dgm:t>
        <a:bodyPr/>
        <a:lstStyle/>
        <a:p>
          <a:endParaRPr lang="en-US"/>
        </a:p>
      </dgm:t>
    </dgm:pt>
    <dgm:pt modelId="{646923BE-675E-4A0B-B892-B8F0859CB6F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Mitigate</a:t>
          </a:r>
        </a:p>
      </dgm:t>
    </dgm:pt>
    <dgm:pt modelId="{7282DB15-5907-47F3-AF74-D75D8889B9D9}" type="parTrans" cxnId="{ED8DE049-7CD0-420D-A6DB-1E54E9EE780C}">
      <dgm:prSet/>
      <dgm:spPr/>
      <dgm:t>
        <a:bodyPr/>
        <a:lstStyle/>
        <a:p>
          <a:endParaRPr lang="en-US"/>
        </a:p>
      </dgm:t>
    </dgm:pt>
    <dgm:pt modelId="{1EEC268A-6B89-4C79-BF32-583531AABF3A}" type="sibTrans" cxnId="{ED8DE049-7CD0-420D-A6DB-1E54E9EE780C}">
      <dgm:prSet/>
      <dgm:spPr/>
      <dgm:t>
        <a:bodyPr/>
        <a:lstStyle/>
        <a:p>
          <a:endParaRPr lang="en-US"/>
        </a:p>
      </dgm:t>
    </dgm:pt>
    <dgm:pt modelId="{2F747261-F05A-40C9-BFC2-48FB9AB704F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Disclose</a:t>
          </a:r>
        </a:p>
      </dgm:t>
    </dgm:pt>
    <dgm:pt modelId="{ED1C8524-7152-481D-8E30-80336ED553B6}" type="parTrans" cxnId="{4154AA1B-8930-4731-B4DD-1DE311F7FE4B}">
      <dgm:prSet/>
      <dgm:spPr/>
      <dgm:t>
        <a:bodyPr/>
        <a:lstStyle/>
        <a:p>
          <a:endParaRPr lang="en-US"/>
        </a:p>
      </dgm:t>
    </dgm:pt>
    <dgm:pt modelId="{58839C90-0D75-4F6E-805B-D99937EAF556}" type="sibTrans" cxnId="{4154AA1B-8930-4731-B4DD-1DE311F7FE4B}">
      <dgm:prSet/>
      <dgm:spPr/>
      <dgm:t>
        <a:bodyPr/>
        <a:lstStyle/>
        <a:p>
          <a:endParaRPr lang="en-US"/>
        </a:p>
      </dgm:t>
    </dgm:pt>
    <dgm:pt modelId="{B0BDAC10-AF94-4E21-9E5F-EECBB73DB768}" type="pres">
      <dgm:prSet presAssocID="{14DBBFEF-680F-41C4-BD25-DD04DFD5F9C3}" presName="root" presStyleCnt="0">
        <dgm:presLayoutVars>
          <dgm:dir/>
          <dgm:resizeHandles val="exact"/>
        </dgm:presLayoutVars>
      </dgm:prSet>
      <dgm:spPr/>
    </dgm:pt>
    <dgm:pt modelId="{7CCCB256-D603-4772-B0BA-5C063E9E21D2}" type="pres">
      <dgm:prSet presAssocID="{79F75C7C-4644-4417-A0D0-4F01CE267B1A}" presName="compNode" presStyleCnt="0"/>
      <dgm:spPr/>
    </dgm:pt>
    <dgm:pt modelId="{5A5C7F7B-C17F-4F29-B24F-746946CFA25F}" type="pres">
      <dgm:prSet presAssocID="{79F75C7C-4644-4417-A0D0-4F01CE267B1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0FE8A900-23EA-4CD2-9FFB-2FC44436F311}" type="pres">
      <dgm:prSet presAssocID="{79F75C7C-4644-4417-A0D0-4F01CE267B1A}" presName="spaceRect" presStyleCnt="0"/>
      <dgm:spPr/>
    </dgm:pt>
    <dgm:pt modelId="{6BA4290B-C77C-42EA-A12F-86F57BD1DAEE}" type="pres">
      <dgm:prSet presAssocID="{79F75C7C-4644-4417-A0D0-4F01CE267B1A}" presName="textRect" presStyleLbl="revTx" presStyleIdx="0" presStyleCnt="3">
        <dgm:presLayoutVars>
          <dgm:chMax val="1"/>
          <dgm:chPref val="1"/>
        </dgm:presLayoutVars>
      </dgm:prSet>
      <dgm:spPr/>
    </dgm:pt>
    <dgm:pt modelId="{15D2E0C1-14D7-4A27-B2C9-86AFD67317AD}" type="pres">
      <dgm:prSet presAssocID="{8D225F01-3A49-4E73-AE1A-AF0B8F699F86}" presName="sibTrans" presStyleCnt="0"/>
      <dgm:spPr/>
    </dgm:pt>
    <dgm:pt modelId="{4CEC1A55-5F54-41A1-8248-A6A10AC54341}" type="pres">
      <dgm:prSet presAssocID="{646923BE-675E-4A0B-B892-B8F0859CB6FA}" presName="compNode" presStyleCnt="0"/>
      <dgm:spPr/>
    </dgm:pt>
    <dgm:pt modelId="{660519BB-83C6-45F7-85E7-8883DDB5D222}" type="pres">
      <dgm:prSet presAssocID="{646923BE-675E-4A0B-B892-B8F0859CB6F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25EA527-9738-40E4-8ADE-2C96129903B4}" type="pres">
      <dgm:prSet presAssocID="{646923BE-675E-4A0B-B892-B8F0859CB6FA}" presName="spaceRect" presStyleCnt="0"/>
      <dgm:spPr/>
    </dgm:pt>
    <dgm:pt modelId="{DA37342F-A3FD-416E-B1EF-5C00E4486531}" type="pres">
      <dgm:prSet presAssocID="{646923BE-675E-4A0B-B892-B8F0859CB6FA}" presName="textRect" presStyleLbl="revTx" presStyleIdx="1" presStyleCnt="3">
        <dgm:presLayoutVars>
          <dgm:chMax val="1"/>
          <dgm:chPref val="1"/>
        </dgm:presLayoutVars>
      </dgm:prSet>
      <dgm:spPr/>
    </dgm:pt>
    <dgm:pt modelId="{D5FB5356-75BD-402B-9334-37C485434090}" type="pres">
      <dgm:prSet presAssocID="{1EEC268A-6B89-4C79-BF32-583531AABF3A}" presName="sibTrans" presStyleCnt="0"/>
      <dgm:spPr/>
    </dgm:pt>
    <dgm:pt modelId="{ECEC9FD3-C29D-4EC4-B90D-5E190C79833B}" type="pres">
      <dgm:prSet presAssocID="{2F747261-F05A-40C9-BFC2-48FB9AB704F5}" presName="compNode" presStyleCnt="0"/>
      <dgm:spPr/>
    </dgm:pt>
    <dgm:pt modelId="{E0BF1D24-B02E-4E5D-A194-579B7388F450}" type="pres">
      <dgm:prSet presAssocID="{2F747261-F05A-40C9-BFC2-48FB9AB704F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FEB1D3E0-3380-4CB8-9FC1-0F87E915CEEB}" type="pres">
      <dgm:prSet presAssocID="{2F747261-F05A-40C9-BFC2-48FB9AB704F5}" presName="spaceRect" presStyleCnt="0"/>
      <dgm:spPr/>
    </dgm:pt>
    <dgm:pt modelId="{A4122BA9-272B-4734-B714-DB7D07AC29C8}" type="pres">
      <dgm:prSet presAssocID="{2F747261-F05A-40C9-BFC2-48FB9AB704F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13CD30A-370D-401D-A519-BB616E6485DE}" type="presOf" srcId="{2F747261-F05A-40C9-BFC2-48FB9AB704F5}" destId="{A4122BA9-272B-4734-B714-DB7D07AC29C8}" srcOrd="0" destOrd="0" presId="urn:microsoft.com/office/officeart/2018/2/layout/IconLabelList"/>
    <dgm:cxn modelId="{B320ED0C-F7F7-47F7-A782-9EAF845982D3}" type="presOf" srcId="{14DBBFEF-680F-41C4-BD25-DD04DFD5F9C3}" destId="{B0BDAC10-AF94-4E21-9E5F-EECBB73DB768}" srcOrd="0" destOrd="0" presId="urn:microsoft.com/office/officeart/2018/2/layout/IconLabelList"/>
    <dgm:cxn modelId="{4154AA1B-8930-4731-B4DD-1DE311F7FE4B}" srcId="{14DBBFEF-680F-41C4-BD25-DD04DFD5F9C3}" destId="{2F747261-F05A-40C9-BFC2-48FB9AB704F5}" srcOrd="2" destOrd="0" parTransId="{ED1C8524-7152-481D-8E30-80336ED553B6}" sibTransId="{58839C90-0D75-4F6E-805B-D99937EAF556}"/>
    <dgm:cxn modelId="{ED8DE049-7CD0-420D-A6DB-1E54E9EE780C}" srcId="{14DBBFEF-680F-41C4-BD25-DD04DFD5F9C3}" destId="{646923BE-675E-4A0B-B892-B8F0859CB6FA}" srcOrd="1" destOrd="0" parTransId="{7282DB15-5907-47F3-AF74-D75D8889B9D9}" sibTransId="{1EEC268A-6B89-4C79-BF32-583531AABF3A}"/>
    <dgm:cxn modelId="{56BCE66C-FBD0-4DB6-B482-90EEDB6186AF}" type="presOf" srcId="{646923BE-675E-4A0B-B892-B8F0859CB6FA}" destId="{DA37342F-A3FD-416E-B1EF-5C00E4486531}" srcOrd="0" destOrd="0" presId="urn:microsoft.com/office/officeart/2018/2/layout/IconLabelList"/>
    <dgm:cxn modelId="{3DA2447E-06FC-4F80-928B-73CFF4AEE438}" srcId="{14DBBFEF-680F-41C4-BD25-DD04DFD5F9C3}" destId="{79F75C7C-4644-4417-A0D0-4F01CE267B1A}" srcOrd="0" destOrd="0" parTransId="{A41DAB0A-E22E-4836-B9FF-C294D0D5067E}" sibTransId="{8D225F01-3A49-4E73-AE1A-AF0B8F699F86}"/>
    <dgm:cxn modelId="{0870D1CB-1893-4E42-8B91-37B4E32EAD17}" type="presOf" srcId="{79F75C7C-4644-4417-A0D0-4F01CE267B1A}" destId="{6BA4290B-C77C-42EA-A12F-86F57BD1DAEE}" srcOrd="0" destOrd="0" presId="urn:microsoft.com/office/officeart/2018/2/layout/IconLabelList"/>
    <dgm:cxn modelId="{71FC31DB-F6FA-4966-9DBB-AF4495A66D9D}" type="presParOf" srcId="{B0BDAC10-AF94-4E21-9E5F-EECBB73DB768}" destId="{7CCCB256-D603-4772-B0BA-5C063E9E21D2}" srcOrd="0" destOrd="0" presId="urn:microsoft.com/office/officeart/2018/2/layout/IconLabelList"/>
    <dgm:cxn modelId="{B6A6CF92-59F6-41B2-9352-18FC050679F0}" type="presParOf" srcId="{7CCCB256-D603-4772-B0BA-5C063E9E21D2}" destId="{5A5C7F7B-C17F-4F29-B24F-746946CFA25F}" srcOrd="0" destOrd="0" presId="urn:microsoft.com/office/officeart/2018/2/layout/IconLabelList"/>
    <dgm:cxn modelId="{B67FDFAB-AD3C-4FA2-8153-7637A43780DD}" type="presParOf" srcId="{7CCCB256-D603-4772-B0BA-5C063E9E21D2}" destId="{0FE8A900-23EA-4CD2-9FFB-2FC44436F311}" srcOrd="1" destOrd="0" presId="urn:microsoft.com/office/officeart/2018/2/layout/IconLabelList"/>
    <dgm:cxn modelId="{BC4DE3EF-EEB5-4C12-B953-5B218B55E933}" type="presParOf" srcId="{7CCCB256-D603-4772-B0BA-5C063E9E21D2}" destId="{6BA4290B-C77C-42EA-A12F-86F57BD1DAEE}" srcOrd="2" destOrd="0" presId="urn:microsoft.com/office/officeart/2018/2/layout/IconLabelList"/>
    <dgm:cxn modelId="{629564FE-6387-4C27-9FDF-AA546D26D322}" type="presParOf" srcId="{B0BDAC10-AF94-4E21-9E5F-EECBB73DB768}" destId="{15D2E0C1-14D7-4A27-B2C9-86AFD67317AD}" srcOrd="1" destOrd="0" presId="urn:microsoft.com/office/officeart/2018/2/layout/IconLabelList"/>
    <dgm:cxn modelId="{F05C053C-FB32-4C8E-8081-73B237FC9C41}" type="presParOf" srcId="{B0BDAC10-AF94-4E21-9E5F-EECBB73DB768}" destId="{4CEC1A55-5F54-41A1-8248-A6A10AC54341}" srcOrd="2" destOrd="0" presId="urn:microsoft.com/office/officeart/2018/2/layout/IconLabelList"/>
    <dgm:cxn modelId="{B60DB846-2D56-41FE-9783-95E64CA5A063}" type="presParOf" srcId="{4CEC1A55-5F54-41A1-8248-A6A10AC54341}" destId="{660519BB-83C6-45F7-85E7-8883DDB5D222}" srcOrd="0" destOrd="0" presId="urn:microsoft.com/office/officeart/2018/2/layout/IconLabelList"/>
    <dgm:cxn modelId="{65C3A583-D179-4A14-B57F-0F3DE1540B7C}" type="presParOf" srcId="{4CEC1A55-5F54-41A1-8248-A6A10AC54341}" destId="{725EA527-9738-40E4-8ADE-2C96129903B4}" srcOrd="1" destOrd="0" presId="urn:microsoft.com/office/officeart/2018/2/layout/IconLabelList"/>
    <dgm:cxn modelId="{26766019-CD7B-47D2-A374-7F7945DF739A}" type="presParOf" srcId="{4CEC1A55-5F54-41A1-8248-A6A10AC54341}" destId="{DA37342F-A3FD-416E-B1EF-5C00E4486531}" srcOrd="2" destOrd="0" presId="urn:microsoft.com/office/officeart/2018/2/layout/IconLabelList"/>
    <dgm:cxn modelId="{88F64BC3-A7FF-41C8-B47F-5453ECF9DBE4}" type="presParOf" srcId="{B0BDAC10-AF94-4E21-9E5F-EECBB73DB768}" destId="{D5FB5356-75BD-402B-9334-37C485434090}" srcOrd="3" destOrd="0" presId="urn:microsoft.com/office/officeart/2018/2/layout/IconLabelList"/>
    <dgm:cxn modelId="{3FBCCBA6-3594-481F-982F-377CCE4BA9A1}" type="presParOf" srcId="{B0BDAC10-AF94-4E21-9E5F-EECBB73DB768}" destId="{ECEC9FD3-C29D-4EC4-B90D-5E190C79833B}" srcOrd="4" destOrd="0" presId="urn:microsoft.com/office/officeart/2018/2/layout/IconLabelList"/>
    <dgm:cxn modelId="{0477F0BF-218B-4F0B-8E60-256643C5331B}" type="presParOf" srcId="{ECEC9FD3-C29D-4EC4-B90D-5E190C79833B}" destId="{E0BF1D24-B02E-4E5D-A194-579B7388F450}" srcOrd="0" destOrd="0" presId="urn:microsoft.com/office/officeart/2018/2/layout/IconLabelList"/>
    <dgm:cxn modelId="{B38CE94C-A0D1-4544-877A-783F575F2DE2}" type="presParOf" srcId="{ECEC9FD3-C29D-4EC4-B90D-5E190C79833B}" destId="{FEB1D3E0-3380-4CB8-9FC1-0F87E915CEEB}" srcOrd="1" destOrd="0" presId="urn:microsoft.com/office/officeart/2018/2/layout/IconLabelList"/>
    <dgm:cxn modelId="{335BFD9E-8903-4991-A21D-7AD06B64F417}" type="presParOf" srcId="{ECEC9FD3-C29D-4EC4-B90D-5E190C79833B}" destId="{A4122BA9-272B-4734-B714-DB7D07AC29C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4DBBFEF-680F-41C4-BD25-DD04DFD5F9C3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F75C7C-4644-4417-A0D0-4F01CE267B1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Identify</a:t>
          </a:r>
        </a:p>
      </dgm:t>
    </dgm:pt>
    <dgm:pt modelId="{A41DAB0A-E22E-4836-B9FF-C294D0D5067E}" type="parTrans" cxnId="{3DA2447E-06FC-4F80-928B-73CFF4AEE438}">
      <dgm:prSet/>
      <dgm:spPr/>
      <dgm:t>
        <a:bodyPr/>
        <a:lstStyle/>
        <a:p>
          <a:endParaRPr lang="en-US"/>
        </a:p>
      </dgm:t>
    </dgm:pt>
    <dgm:pt modelId="{8D225F01-3A49-4E73-AE1A-AF0B8F699F86}" type="sibTrans" cxnId="{3DA2447E-06FC-4F80-928B-73CFF4AEE438}">
      <dgm:prSet/>
      <dgm:spPr/>
      <dgm:t>
        <a:bodyPr/>
        <a:lstStyle/>
        <a:p>
          <a:endParaRPr lang="en-US"/>
        </a:p>
      </dgm:t>
    </dgm:pt>
    <dgm:pt modelId="{646923BE-675E-4A0B-B892-B8F0859CB6F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Mitigate</a:t>
          </a:r>
        </a:p>
      </dgm:t>
    </dgm:pt>
    <dgm:pt modelId="{7282DB15-5907-47F3-AF74-D75D8889B9D9}" type="parTrans" cxnId="{ED8DE049-7CD0-420D-A6DB-1E54E9EE780C}">
      <dgm:prSet/>
      <dgm:spPr/>
      <dgm:t>
        <a:bodyPr/>
        <a:lstStyle/>
        <a:p>
          <a:endParaRPr lang="en-US"/>
        </a:p>
      </dgm:t>
    </dgm:pt>
    <dgm:pt modelId="{1EEC268A-6B89-4C79-BF32-583531AABF3A}" type="sibTrans" cxnId="{ED8DE049-7CD0-420D-A6DB-1E54E9EE780C}">
      <dgm:prSet/>
      <dgm:spPr/>
      <dgm:t>
        <a:bodyPr/>
        <a:lstStyle/>
        <a:p>
          <a:endParaRPr lang="en-US"/>
        </a:p>
      </dgm:t>
    </dgm:pt>
    <dgm:pt modelId="{2F747261-F05A-40C9-BFC2-48FB9AB704F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Disclose</a:t>
          </a:r>
        </a:p>
      </dgm:t>
    </dgm:pt>
    <dgm:pt modelId="{ED1C8524-7152-481D-8E30-80336ED553B6}" type="parTrans" cxnId="{4154AA1B-8930-4731-B4DD-1DE311F7FE4B}">
      <dgm:prSet/>
      <dgm:spPr/>
      <dgm:t>
        <a:bodyPr/>
        <a:lstStyle/>
        <a:p>
          <a:endParaRPr lang="en-US"/>
        </a:p>
      </dgm:t>
    </dgm:pt>
    <dgm:pt modelId="{58839C90-0D75-4F6E-805B-D99937EAF556}" type="sibTrans" cxnId="{4154AA1B-8930-4731-B4DD-1DE311F7FE4B}">
      <dgm:prSet/>
      <dgm:spPr/>
      <dgm:t>
        <a:bodyPr/>
        <a:lstStyle/>
        <a:p>
          <a:endParaRPr lang="en-US"/>
        </a:p>
      </dgm:t>
    </dgm:pt>
    <dgm:pt modelId="{B0BDAC10-AF94-4E21-9E5F-EECBB73DB768}" type="pres">
      <dgm:prSet presAssocID="{14DBBFEF-680F-41C4-BD25-DD04DFD5F9C3}" presName="root" presStyleCnt="0">
        <dgm:presLayoutVars>
          <dgm:dir/>
          <dgm:resizeHandles val="exact"/>
        </dgm:presLayoutVars>
      </dgm:prSet>
      <dgm:spPr/>
    </dgm:pt>
    <dgm:pt modelId="{7CCCB256-D603-4772-B0BA-5C063E9E21D2}" type="pres">
      <dgm:prSet presAssocID="{79F75C7C-4644-4417-A0D0-4F01CE267B1A}" presName="compNode" presStyleCnt="0"/>
      <dgm:spPr/>
    </dgm:pt>
    <dgm:pt modelId="{5A5C7F7B-C17F-4F29-B24F-746946CFA25F}" type="pres">
      <dgm:prSet presAssocID="{79F75C7C-4644-4417-A0D0-4F01CE267B1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0FE8A900-23EA-4CD2-9FFB-2FC44436F311}" type="pres">
      <dgm:prSet presAssocID="{79F75C7C-4644-4417-A0D0-4F01CE267B1A}" presName="spaceRect" presStyleCnt="0"/>
      <dgm:spPr/>
    </dgm:pt>
    <dgm:pt modelId="{6BA4290B-C77C-42EA-A12F-86F57BD1DAEE}" type="pres">
      <dgm:prSet presAssocID="{79F75C7C-4644-4417-A0D0-4F01CE267B1A}" presName="textRect" presStyleLbl="revTx" presStyleIdx="0" presStyleCnt="3">
        <dgm:presLayoutVars>
          <dgm:chMax val="1"/>
          <dgm:chPref val="1"/>
        </dgm:presLayoutVars>
      </dgm:prSet>
      <dgm:spPr/>
    </dgm:pt>
    <dgm:pt modelId="{15D2E0C1-14D7-4A27-B2C9-86AFD67317AD}" type="pres">
      <dgm:prSet presAssocID="{8D225F01-3A49-4E73-AE1A-AF0B8F699F86}" presName="sibTrans" presStyleCnt="0"/>
      <dgm:spPr/>
    </dgm:pt>
    <dgm:pt modelId="{4CEC1A55-5F54-41A1-8248-A6A10AC54341}" type="pres">
      <dgm:prSet presAssocID="{646923BE-675E-4A0B-B892-B8F0859CB6FA}" presName="compNode" presStyleCnt="0"/>
      <dgm:spPr/>
    </dgm:pt>
    <dgm:pt modelId="{660519BB-83C6-45F7-85E7-8883DDB5D222}" type="pres">
      <dgm:prSet presAssocID="{646923BE-675E-4A0B-B892-B8F0859CB6F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25EA527-9738-40E4-8ADE-2C96129903B4}" type="pres">
      <dgm:prSet presAssocID="{646923BE-675E-4A0B-B892-B8F0859CB6FA}" presName="spaceRect" presStyleCnt="0"/>
      <dgm:spPr/>
    </dgm:pt>
    <dgm:pt modelId="{DA37342F-A3FD-416E-B1EF-5C00E4486531}" type="pres">
      <dgm:prSet presAssocID="{646923BE-675E-4A0B-B892-B8F0859CB6FA}" presName="textRect" presStyleLbl="revTx" presStyleIdx="1" presStyleCnt="3">
        <dgm:presLayoutVars>
          <dgm:chMax val="1"/>
          <dgm:chPref val="1"/>
        </dgm:presLayoutVars>
      </dgm:prSet>
      <dgm:spPr/>
    </dgm:pt>
    <dgm:pt modelId="{D5FB5356-75BD-402B-9334-37C485434090}" type="pres">
      <dgm:prSet presAssocID="{1EEC268A-6B89-4C79-BF32-583531AABF3A}" presName="sibTrans" presStyleCnt="0"/>
      <dgm:spPr/>
    </dgm:pt>
    <dgm:pt modelId="{ECEC9FD3-C29D-4EC4-B90D-5E190C79833B}" type="pres">
      <dgm:prSet presAssocID="{2F747261-F05A-40C9-BFC2-48FB9AB704F5}" presName="compNode" presStyleCnt="0"/>
      <dgm:spPr/>
    </dgm:pt>
    <dgm:pt modelId="{E0BF1D24-B02E-4E5D-A194-579B7388F450}" type="pres">
      <dgm:prSet presAssocID="{2F747261-F05A-40C9-BFC2-48FB9AB704F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FEB1D3E0-3380-4CB8-9FC1-0F87E915CEEB}" type="pres">
      <dgm:prSet presAssocID="{2F747261-F05A-40C9-BFC2-48FB9AB704F5}" presName="spaceRect" presStyleCnt="0"/>
      <dgm:spPr/>
    </dgm:pt>
    <dgm:pt modelId="{A4122BA9-272B-4734-B714-DB7D07AC29C8}" type="pres">
      <dgm:prSet presAssocID="{2F747261-F05A-40C9-BFC2-48FB9AB704F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13CD30A-370D-401D-A519-BB616E6485DE}" type="presOf" srcId="{2F747261-F05A-40C9-BFC2-48FB9AB704F5}" destId="{A4122BA9-272B-4734-B714-DB7D07AC29C8}" srcOrd="0" destOrd="0" presId="urn:microsoft.com/office/officeart/2018/2/layout/IconLabelList"/>
    <dgm:cxn modelId="{B320ED0C-F7F7-47F7-A782-9EAF845982D3}" type="presOf" srcId="{14DBBFEF-680F-41C4-BD25-DD04DFD5F9C3}" destId="{B0BDAC10-AF94-4E21-9E5F-EECBB73DB768}" srcOrd="0" destOrd="0" presId="urn:microsoft.com/office/officeart/2018/2/layout/IconLabelList"/>
    <dgm:cxn modelId="{4154AA1B-8930-4731-B4DD-1DE311F7FE4B}" srcId="{14DBBFEF-680F-41C4-BD25-DD04DFD5F9C3}" destId="{2F747261-F05A-40C9-BFC2-48FB9AB704F5}" srcOrd="2" destOrd="0" parTransId="{ED1C8524-7152-481D-8E30-80336ED553B6}" sibTransId="{58839C90-0D75-4F6E-805B-D99937EAF556}"/>
    <dgm:cxn modelId="{ED8DE049-7CD0-420D-A6DB-1E54E9EE780C}" srcId="{14DBBFEF-680F-41C4-BD25-DD04DFD5F9C3}" destId="{646923BE-675E-4A0B-B892-B8F0859CB6FA}" srcOrd="1" destOrd="0" parTransId="{7282DB15-5907-47F3-AF74-D75D8889B9D9}" sibTransId="{1EEC268A-6B89-4C79-BF32-583531AABF3A}"/>
    <dgm:cxn modelId="{56BCE66C-FBD0-4DB6-B482-90EEDB6186AF}" type="presOf" srcId="{646923BE-675E-4A0B-B892-B8F0859CB6FA}" destId="{DA37342F-A3FD-416E-B1EF-5C00E4486531}" srcOrd="0" destOrd="0" presId="urn:microsoft.com/office/officeart/2018/2/layout/IconLabelList"/>
    <dgm:cxn modelId="{3DA2447E-06FC-4F80-928B-73CFF4AEE438}" srcId="{14DBBFEF-680F-41C4-BD25-DD04DFD5F9C3}" destId="{79F75C7C-4644-4417-A0D0-4F01CE267B1A}" srcOrd="0" destOrd="0" parTransId="{A41DAB0A-E22E-4836-B9FF-C294D0D5067E}" sibTransId="{8D225F01-3A49-4E73-AE1A-AF0B8F699F86}"/>
    <dgm:cxn modelId="{0870D1CB-1893-4E42-8B91-37B4E32EAD17}" type="presOf" srcId="{79F75C7C-4644-4417-A0D0-4F01CE267B1A}" destId="{6BA4290B-C77C-42EA-A12F-86F57BD1DAEE}" srcOrd="0" destOrd="0" presId="urn:microsoft.com/office/officeart/2018/2/layout/IconLabelList"/>
    <dgm:cxn modelId="{71FC31DB-F6FA-4966-9DBB-AF4495A66D9D}" type="presParOf" srcId="{B0BDAC10-AF94-4E21-9E5F-EECBB73DB768}" destId="{7CCCB256-D603-4772-B0BA-5C063E9E21D2}" srcOrd="0" destOrd="0" presId="urn:microsoft.com/office/officeart/2018/2/layout/IconLabelList"/>
    <dgm:cxn modelId="{B6A6CF92-59F6-41B2-9352-18FC050679F0}" type="presParOf" srcId="{7CCCB256-D603-4772-B0BA-5C063E9E21D2}" destId="{5A5C7F7B-C17F-4F29-B24F-746946CFA25F}" srcOrd="0" destOrd="0" presId="urn:microsoft.com/office/officeart/2018/2/layout/IconLabelList"/>
    <dgm:cxn modelId="{B67FDFAB-AD3C-4FA2-8153-7637A43780DD}" type="presParOf" srcId="{7CCCB256-D603-4772-B0BA-5C063E9E21D2}" destId="{0FE8A900-23EA-4CD2-9FFB-2FC44436F311}" srcOrd="1" destOrd="0" presId="urn:microsoft.com/office/officeart/2018/2/layout/IconLabelList"/>
    <dgm:cxn modelId="{BC4DE3EF-EEB5-4C12-B953-5B218B55E933}" type="presParOf" srcId="{7CCCB256-D603-4772-B0BA-5C063E9E21D2}" destId="{6BA4290B-C77C-42EA-A12F-86F57BD1DAEE}" srcOrd="2" destOrd="0" presId="urn:microsoft.com/office/officeart/2018/2/layout/IconLabelList"/>
    <dgm:cxn modelId="{629564FE-6387-4C27-9FDF-AA546D26D322}" type="presParOf" srcId="{B0BDAC10-AF94-4E21-9E5F-EECBB73DB768}" destId="{15D2E0C1-14D7-4A27-B2C9-86AFD67317AD}" srcOrd="1" destOrd="0" presId="urn:microsoft.com/office/officeart/2018/2/layout/IconLabelList"/>
    <dgm:cxn modelId="{F05C053C-FB32-4C8E-8081-73B237FC9C41}" type="presParOf" srcId="{B0BDAC10-AF94-4E21-9E5F-EECBB73DB768}" destId="{4CEC1A55-5F54-41A1-8248-A6A10AC54341}" srcOrd="2" destOrd="0" presId="urn:microsoft.com/office/officeart/2018/2/layout/IconLabelList"/>
    <dgm:cxn modelId="{B60DB846-2D56-41FE-9783-95E64CA5A063}" type="presParOf" srcId="{4CEC1A55-5F54-41A1-8248-A6A10AC54341}" destId="{660519BB-83C6-45F7-85E7-8883DDB5D222}" srcOrd="0" destOrd="0" presId="urn:microsoft.com/office/officeart/2018/2/layout/IconLabelList"/>
    <dgm:cxn modelId="{65C3A583-D179-4A14-B57F-0F3DE1540B7C}" type="presParOf" srcId="{4CEC1A55-5F54-41A1-8248-A6A10AC54341}" destId="{725EA527-9738-40E4-8ADE-2C96129903B4}" srcOrd="1" destOrd="0" presId="urn:microsoft.com/office/officeart/2018/2/layout/IconLabelList"/>
    <dgm:cxn modelId="{26766019-CD7B-47D2-A374-7F7945DF739A}" type="presParOf" srcId="{4CEC1A55-5F54-41A1-8248-A6A10AC54341}" destId="{DA37342F-A3FD-416E-B1EF-5C00E4486531}" srcOrd="2" destOrd="0" presId="urn:microsoft.com/office/officeart/2018/2/layout/IconLabelList"/>
    <dgm:cxn modelId="{88F64BC3-A7FF-41C8-B47F-5453ECF9DBE4}" type="presParOf" srcId="{B0BDAC10-AF94-4E21-9E5F-EECBB73DB768}" destId="{D5FB5356-75BD-402B-9334-37C485434090}" srcOrd="3" destOrd="0" presId="urn:microsoft.com/office/officeart/2018/2/layout/IconLabelList"/>
    <dgm:cxn modelId="{3FBCCBA6-3594-481F-982F-377CCE4BA9A1}" type="presParOf" srcId="{B0BDAC10-AF94-4E21-9E5F-EECBB73DB768}" destId="{ECEC9FD3-C29D-4EC4-B90D-5E190C79833B}" srcOrd="4" destOrd="0" presId="urn:microsoft.com/office/officeart/2018/2/layout/IconLabelList"/>
    <dgm:cxn modelId="{0477F0BF-218B-4F0B-8E60-256643C5331B}" type="presParOf" srcId="{ECEC9FD3-C29D-4EC4-B90D-5E190C79833B}" destId="{E0BF1D24-B02E-4E5D-A194-579B7388F450}" srcOrd="0" destOrd="0" presId="urn:microsoft.com/office/officeart/2018/2/layout/IconLabelList"/>
    <dgm:cxn modelId="{B38CE94C-A0D1-4544-877A-783F575F2DE2}" type="presParOf" srcId="{ECEC9FD3-C29D-4EC4-B90D-5E190C79833B}" destId="{FEB1D3E0-3380-4CB8-9FC1-0F87E915CEEB}" srcOrd="1" destOrd="0" presId="urn:microsoft.com/office/officeart/2018/2/layout/IconLabelList"/>
    <dgm:cxn modelId="{335BFD9E-8903-4991-A21D-7AD06B64F417}" type="presParOf" srcId="{ECEC9FD3-C29D-4EC4-B90D-5E190C79833B}" destId="{A4122BA9-272B-4734-B714-DB7D07AC29C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07396F-967A-4F76-A5BD-9B8324E65699}">
      <dsp:nvSpPr>
        <dsp:cNvPr id="0" name=""/>
        <dsp:cNvSpPr/>
      </dsp:nvSpPr>
      <dsp:spPr>
        <a:xfrm>
          <a:off x="0" y="5683"/>
          <a:ext cx="11900310" cy="40774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About the Activity</a:t>
          </a:r>
        </a:p>
      </dsp:txBody>
      <dsp:txXfrm>
        <a:off x="19904" y="25587"/>
        <a:ext cx="11860502" cy="367937"/>
      </dsp:txXfrm>
    </dsp:sp>
    <dsp:sp modelId="{339ACA61-DC40-4CB3-B19C-5427472D77EB}">
      <dsp:nvSpPr>
        <dsp:cNvPr id="0" name=""/>
        <dsp:cNvSpPr/>
      </dsp:nvSpPr>
      <dsp:spPr>
        <a:xfrm>
          <a:off x="0" y="413428"/>
          <a:ext cx="11900310" cy="448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7835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/>
            <a:t>New! Description Field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/>
            <a:t>Expanded types</a:t>
          </a:r>
        </a:p>
      </dsp:txBody>
      <dsp:txXfrm>
        <a:off x="0" y="413428"/>
        <a:ext cx="11900310" cy="448672"/>
      </dsp:txXfrm>
    </dsp:sp>
    <dsp:sp modelId="{74A103E1-ECE1-49DA-A213-9DECAD7D46E2}">
      <dsp:nvSpPr>
        <dsp:cNvPr id="0" name=""/>
        <dsp:cNvSpPr/>
      </dsp:nvSpPr>
      <dsp:spPr>
        <a:xfrm>
          <a:off x="0" y="862100"/>
          <a:ext cx="11900310" cy="407745"/>
        </a:xfrm>
        <a:prstGeom prst="roundRect">
          <a:avLst/>
        </a:prstGeom>
        <a:solidFill>
          <a:schemeClr val="accent3">
            <a:hueOff val="31445"/>
            <a:satOff val="1625"/>
            <a:lumOff val="-52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Educational Design</a:t>
          </a:r>
        </a:p>
      </dsp:txBody>
      <dsp:txXfrm>
        <a:off x="19904" y="882004"/>
        <a:ext cx="11860502" cy="367937"/>
      </dsp:txXfrm>
    </dsp:sp>
    <dsp:sp modelId="{BAB91534-6681-410C-82C4-CAF8F8F8BFE5}">
      <dsp:nvSpPr>
        <dsp:cNvPr id="0" name=""/>
        <dsp:cNvSpPr/>
      </dsp:nvSpPr>
      <dsp:spPr>
        <a:xfrm>
          <a:off x="0" y="1269845"/>
          <a:ext cx="11900310" cy="668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7835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/>
            <a:t>Updated MOC Formats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/>
            <a:t>Relevant Gap Worksheet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/>
            <a:t>ABIM MOC Guidance</a:t>
          </a:r>
        </a:p>
      </dsp:txBody>
      <dsp:txXfrm>
        <a:off x="0" y="1269845"/>
        <a:ext cx="11900310" cy="668609"/>
      </dsp:txXfrm>
    </dsp:sp>
    <dsp:sp modelId="{BE9ADA6A-6E99-45CC-9154-1A388E1F9C9A}">
      <dsp:nvSpPr>
        <dsp:cNvPr id="0" name=""/>
        <dsp:cNvSpPr/>
      </dsp:nvSpPr>
      <dsp:spPr>
        <a:xfrm>
          <a:off x="0" y="1938455"/>
          <a:ext cx="11900310" cy="407745"/>
        </a:xfrm>
        <a:prstGeom prst="roundRect">
          <a:avLst/>
        </a:prstGeom>
        <a:solidFill>
          <a:schemeClr val="accent3">
            <a:hueOff val="62889"/>
            <a:satOff val="3250"/>
            <a:lumOff val="-10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Disclosures</a:t>
          </a:r>
          <a:endParaRPr lang="en-US" sz="1700" kern="1200" dirty="0"/>
        </a:p>
      </dsp:txBody>
      <dsp:txXfrm>
        <a:off x="19904" y="1958359"/>
        <a:ext cx="11860502" cy="367937"/>
      </dsp:txXfrm>
    </dsp:sp>
    <dsp:sp modelId="{B31423E1-F12F-4A90-9E83-8C9BCAA16A1D}">
      <dsp:nvSpPr>
        <dsp:cNvPr id="0" name=""/>
        <dsp:cNvSpPr/>
      </dsp:nvSpPr>
      <dsp:spPr>
        <a:xfrm>
          <a:off x="0" y="2346200"/>
          <a:ext cx="11900310" cy="448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7835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/>
            <a:t>Enhanced Instructional Worksheet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/>
            <a:t>Mitigation Options Provided</a:t>
          </a:r>
          <a:endParaRPr lang="en-US" sz="1300" kern="1200"/>
        </a:p>
      </dsp:txBody>
      <dsp:txXfrm>
        <a:off x="0" y="2346200"/>
        <a:ext cx="11900310" cy="448672"/>
      </dsp:txXfrm>
    </dsp:sp>
    <dsp:sp modelId="{3C9437F2-CCD1-4163-A773-FBF5BD05DB92}">
      <dsp:nvSpPr>
        <dsp:cNvPr id="0" name=""/>
        <dsp:cNvSpPr/>
      </dsp:nvSpPr>
      <dsp:spPr>
        <a:xfrm>
          <a:off x="0" y="2794873"/>
          <a:ext cx="11900310" cy="407745"/>
        </a:xfrm>
        <a:prstGeom prst="roundRect">
          <a:avLst/>
        </a:prstGeom>
        <a:solidFill>
          <a:schemeClr val="accent3">
            <a:hueOff val="94334"/>
            <a:satOff val="4874"/>
            <a:lumOff val="-1576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Finances &amp; Budget</a:t>
          </a:r>
        </a:p>
      </dsp:txBody>
      <dsp:txXfrm>
        <a:off x="19904" y="2814777"/>
        <a:ext cx="11860502" cy="367937"/>
      </dsp:txXfrm>
    </dsp:sp>
    <dsp:sp modelId="{5F187AA2-921E-4EF9-857D-0A08A38D2A29}">
      <dsp:nvSpPr>
        <dsp:cNvPr id="0" name=""/>
        <dsp:cNvSpPr/>
      </dsp:nvSpPr>
      <dsp:spPr>
        <a:xfrm>
          <a:off x="0" y="3202618"/>
          <a:ext cx="11900310" cy="448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7835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/>
            <a:t>New! No More Budget Worksheet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/>
            <a:t>Series of Check Boxes Instead</a:t>
          </a:r>
        </a:p>
      </dsp:txBody>
      <dsp:txXfrm>
        <a:off x="0" y="3202618"/>
        <a:ext cx="11900310" cy="448672"/>
      </dsp:txXfrm>
    </dsp:sp>
    <dsp:sp modelId="{660BF768-8778-4566-8638-4EB79954A4A5}">
      <dsp:nvSpPr>
        <dsp:cNvPr id="0" name=""/>
        <dsp:cNvSpPr/>
      </dsp:nvSpPr>
      <dsp:spPr>
        <a:xfrm>
          <a:off x="0" y="3651290"/>
          <a:ext cx="11900310" cy="407745"/>
        </a:xfrm>
        <a:prstGeom prst="roundRect">
          <a:avLst/>
        </a:prstGeom>
        <a:solidFill>
          <a:schemeClr val="accent3">
            <a:hueOff val="125779"/>
            <a:satOff val="6499"/>
            <a:lumOff val="-210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Post-Activity Complete Package</a:t>
          </a:r>
        </a:p>
      </dsp:txBody>
      <dsp:txXfrm>
        <a:off x="19904" y="3671194"/>
        <a:ext cx="11860502" cy="367937"/>
      </dsp:txXfrm>
    </dsp:sp>
    <dsp:sp modelId="{F6BCB14E-ECA7-4165-9545-D899127273FF}">
      <dsp:nvSpPr>
        <dsp:cNvPr id="0" name=""/>
        <dsp:cNvSpPr/>
      </dsp:nvSpPr>
      <dsp:spPr>
        <a:xfrm>
          <a:off x="0" y="4059035"/>
          <a:ext cx="11900310" cy="897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7835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/>
            <a:t>AMDA handles all of the evaluation, credit claim, compliance, certificates, and reporting!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/>
            <a:t>You just provide a link and/or QR code to your attendees!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/>
            <a:t>Upgrade required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/>
            <a:t>We’ve gotten really good reviews </a:t>
          </a:r>
          <a:r>
            <a:rPr lang="en-US" sz="1300" kern="1200" dirty="0">
              <a:sym typeface="Wingdings" panose="05000000000000000000" pitchFamily="2" charset="2"/>
            </a:rPr>
            <a:t></a:t>
          </a:r>
          <a:endParaRPr lang="en-US" sz="1300" kern="1200" dirty="0"/>
        </a:p>
      </dsp:txBody>
      <dsp:txXfrm>
        <a:off x="0" y="4059035"/>
        <a:ext cx="11900310" cy="897345"/>
      </dsp:txXfrm>
    </dsp:sp>
    <dsp:sp modelId="{DB378B5C-7EEA-4A29-AF91-F3CD5FF112A5}">
      <dsp:nvSpPr>
        <dsp:cNvPr id="0" name=""/>
        <dsp:cNvSpPr/>
      </dsp:nvSpPr>
      <dsp:spPr>
        <a:xfrm>
          <a:off x="0" y="4956380"/>
          <a:ext cx="11900310" cy="407745"/>
        </a:xfrm>
        <a:prstGeom prst="roundRect">
          <a:avLst/>
        </a:prstGeom>
        <a:solidFill>
          <a:schemeClr val="accent3">
            <a:hueOff val="157224"/>
            <a:satOff val="8124"/>
            <a:lumOff val="-262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Commendation Criteria Section – Internal to AMDA</a:t>
          </a:r>
        </a:p>
      </dsp:txBody>
      <dsp:txXfrm>
        <a:off x="19904" y="4976284"/>
        <a:ext cx="11860502" cy="367937"/>
      </dsp:txXfrm>
    </dsp:sp>
    <dsp:sp modelId="{0FBF61A1-6424-4EB1-A7FC-B74402587401}">
      <dsp:nvSpPr>
        <dsp:cNvPr id="0" name=""/>
        <dsp:cNvSpPr/>
      </dsp:nvSpPr>
      <dsp:spPr>
        <a:xfrm>
          <a:off x="0" y="5364125"/>
          <a:ext cx="11900310" cy="281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7835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300" kern="1200" dirty="0"/>
        </a:p>
      </dsp:txBody>
      <dsp:txXfrm>
        <a:off x="0" y="5364125"/>
        <a:ext cx="11900310" cy="28152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5C7F7B-C17F-4F29-B24F-746946CFA25F}">
      <dsp:nvSpPr>
        <dsp:cNvPr id="0" name=""/>
        <dsp:cNvSpPr/>
      </dsp:nvSpPr>
      <dsp:spPr>
        <a:xfrm>
          <a:off x="898235" y="613188"/>
          <a:ext cx="1439558" cy="143955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A4290B-C77C-42EA-A12F-86F57BD1DAEE}">
      <dsp:nvSpPr>
        <dsp:cNvPr id="0" name=""/>
        <dsp:cNvSpPr/>
      </dsp:nvSpPr>
      <dsp:spPr>
        <a:xfrm>
          <a:off x="18504" y="2433948"/>
          <a:ext cx="319901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Identify</a:t>
          </a:r>
        </a:p>
      </dsp:txBody>
      <dsp:txXfrm>
        <a:off x="18504" y="2433948"/>
        <a:ext cx="3199019" cy="720000"/>
      </dsp:txXfrm>
    </dsp:sp>
    <dsp:sp modelId="{660519BB-83C6-45F7-85E7-8883DDB5D222}">
      <dsp:nvSpPr>
        <dsp:cNvPr id="0" name=""/>
        <dsp:cNvSpPr/>
      </dsp:nvSpPr>
      <dsp:spPr>
        <a:xfrm>
          <a:off x="4657083" y="613188"/>
          <a:ext cx="1439558" cy="143955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37342F-A3FD-416E-B1EF-5C00E4486531}">
      <dsp:nvSpPr>
        <dsp:cNvPr id="0" name=""/>
        <dsp:cNvSpPr/>
      </dsp:nvSpPr>
      <dsp:spPr>
        <a:xfrm>
          <a:off x="3777352" y="2433948"/>
          <a:ext cx="319901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Mitigate</a:t>
          </a:r>
        </a:p>
      </dsp:txBody>
      <dsp:txXfrm>
        <a:off x="3777352" y="2433948"/>
        <a:ext cx="3199019" cy="720000"/>
      </dsp:txXfrm>
    </dsp:sp>
    <dsp:sp modelId="{E0BF1D24-B02E-4E5D-A194-579B7388F450}">
      <dsp:nvSpPr>
        <dsp:cNvPr id="0" name=""/>
        <dsp:cNvSpPr/>
      </dsp:nvSpPr>
      <dsp:spPr>
        <a:xfrm>
          <a:off x="8415931" y="613188"/>
          <a:ext cx="1439558" cy="143955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122BA9-272B-4734-B714-DB7D07AC29C8}">
      <dsp:nvSpPr>
        <dsp:cNvPr id="0" name=""/>
        <dsp:cNvSpPr/>
      </dsp:nvSpPr>
      <dsp:spPr>
        <a:xfrm>
          <a:off x="7536200" y="2433948"/>
          <a:ext cx="319901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Disclose</a:t>
          </a:r>
        </a:p>
      </dsp:txBody>
      <dsp:txXfrm>
        <a:off x="7536200" y="2433948"/>
        <a:ext cx="3199019" cy="7200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5C7F7B-C17F-4F29-B24F-746946CFA25F}">
      <dsp:nvSpPr>
        <dsp:cNvPr id="0" name=""/>
        <dsp:cNvSpPr/>
      </dsp:nvSpPr>
      <dsp:spPr>
        <a:xfrm>
          <a:off x="898235" y="547005"/>
          <a:ext cx="1439558" cy="143955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A4290B-C77C-42EA-A12F-86F57BD1DAEE}">
      <dsp:nvSpPr>
        <dsp:cNvPr id="0" name=""/>
        <dsp:cNvSpPr/>
      </dsp:nvSpPr>
      <dsp:spPr>
        <a:xfrm>
          <a:off x="18504" y="2387631"/>
          <a:ext cx="3199019" cy="83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Identification of Relevant Financial Relationships for Speakers/Planners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(Worksheets)</a:t>
          </a:r>
        </a:p>
      </dsp:txBody>
      <dsp:txXfrm>
        <a:off x="18504" y="2387631"/>
        <a:ext cx="3199019" cy="832500"/>
      </dsp:txXfrm>
    </dsp:sp>
    <dsp:sp modelId="{660519BB-83C6-45F7-85E7-8883DDB5D222}">
      <dsp:nvSpPr>
        <dsp:cNvPr id="0" name=""/>
        <dsp:cNvSpPr/>
      </dsp:nvSpPr>
      <dsp:spPr>
        <a:xfrm>
          <a:off x="4657083" y="547005"/>
          <a:ext cx="1439558" cy="143955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37342F-A3FD-416E-B1EF-5C00E4486531}">
      <dsp:nvSpPr>
        <dsp:cNvPr id="0" name=""/>
        <dsp:cNvSpPr/>
      </dsp:nvSpPr>
      <dsp:spPr>
        <a:xfrm>
          <a:off x="3777352" y="2387631"/>
          <a:ext cx="3199019" cy="83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Mitigation Process Documentation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(Worksheets)</a:t>
          </a:r>
        </a:p>
      </dsp:txBody>
      <dsp:txXfrm>
        <a:off x="3777352" y="2387631"/>
        <a:ext cx="3199019" cy="832500"/>
      </dsp:txXfrm>
    </dsp:sp>
    <dsp:sp modelId="{E0BF1D24-B02E-4E5D-A194-579B7388F450}">
      <dsp:nvSpPr>
        <dsp:cNvPr id="0" name=""/>
        <dsp:cNvSpPr/>
      </dsp:nvSpPr>
      <dsp:spPr>
        <a:xfrm>
          <a:off x="8415931" y="547005"/>
          <a:ext cx="1439558" cy="143955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122BA9-272B-4734-B714-DB7D07AC29C8}">
      <dsp:nvSpPr>
        <dsp:cNvPr id="0" name=""/>
        <dsp:cNvSpPr/>
      </dsp:nvSpPr>
      <dsp:spPr>
        <a:xfrm>
          <a:off x="7536200" y="2387631"/>
          <a:ext cx="3199019" cy="83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Disclosure Provided to Learners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(Document)</a:t>
          </a:r>
        </a:p>
      </dsp:txBody>
      <dsp:txXfrm>
        <a:off x="7536200" y="2387631"/>
        <a:ext cx="3199019" cy="8325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F207FC-D46D-48C3-8FA7-7121D1F6EE99}">
      <dsp:nvSpPr>
        <dsp:cNvPr id="0" name=""/>
        <dsp:cNvSpPr/>
      </dsp:nvSpPr>
      <dsp:spPr>
        <a:xfrm>
          <a:off x="3272698" y="2295658"/>
          <a:ext cx="3018653" cy="30186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Manage Commercial Support</a:t>
          </a:r>
        </a:p>
      </dsp:txBody>
      <dsp:txXfrm>
        <a:off x="3714769" y="2737729"/>
        <a:ext cx="2134511" cy="2134511"/>
      </dsp:txXfrm>
    </dsp:sp>
    <dsp:sp modelId="{E6AF55AE-2728-430C-B7F3-9AE0E9EC33F1}">
      <dsp:nvSpPr>
        <dsp:cNvPr id="0" name=""/>
        <dsp:cNvSpPr/>
      </dsp:nvSpPr>
      <dsp:spPr>
        <a:xfrm rot="12900000">
          <a:off x="1219454" y="1731070"/>
          <a:ext cx="2430084" cy="86031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AB643C-A654-428C-81DA-704622E0788E}">
      <dsp:nvSpPr>
        <dsp:cNvPr id="0" name=""/>
        <dsp:cNvSpPr/>
      </dsp:nvSpPr>
      <dsp:spPr>
        <a:xfrm>
          <a:off x="5332" y="317220"/>
          <a:ext cx="2867720" cy="2294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70485" rIns="70485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Opt-In for contact info</a:t>
          </a:r>
        </a:p>
      </dsp:txBody>
      <dsp:txXfrm>
        <a:off x="72526" y="384414"/>
        <a:ext cx="2733332" cy="2159788"/>
      </dsp:txXfrm>
    </dsp:sp>
    <dsp:sp modelId="{D3D9545C-8038-47CE-95BE-57C7A6702D76}">
      <dsp:nvSpPr>
        <dsp:cNvPr id="0" name=""/>
        <dsp:cNvSpPr/>
      </dsp:nvSpPr>
      <dsp:spPr>
        <a:xfrm rot="19500000">
          <a:off x="5914511" y="1731070"/>
          <a:ext cx="2430084" cy="86031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80F1BE-F20B-4316-A983-F06B102CCD06}">
      <dsp:nvSpPr>
        <dsp:cNvPr id="0" name=""/>
        <dsp:cNvSpPr/>
      </dsp:nvSpPr>
      <dsp:spPr>
        <a:xfrm>
          <a:off x="6690997" y="317220"/>
          <a:ext cx="2867720" cy="2294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70485" rIns="70485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Expanded opportunities</a:t>
          </a:r>
        </a:p>
      </dsp:txBody>
      <dsp:txXfrm>
        <a:off x="6758191" y="384414"/>
        <a:ext cx="2733332" cy="21597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5DDA7B-C6BD-4808-A3AD-65ED6C632561}">
      <dsp:nvSpPr>
        <dsp:cNvPr id="0" name=""/>
        <dsp:cNvSpPr/>
      </dsp:nvSpPr>
      <dsp:spPr>
        <a:xfrm>
          <a:off x="3584184" y="3235200"/>
          <a:ext cx="2395682" cy="23956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Accredited Education</a:t>
          </a:r>
        </a:p>
      </dsp:txBody>
      <dsp:txXfrm>
        <a:off x="3935024" y="3586040"/>
        <a:ext cx="1694002" cy="1694002"/>
      </dsp:txXfrm>
    </dsp:sp>
    <dsp:sp modelId="{2972DB04-713F-40D7-B74E-FD86B99C803A}">
      <dsp:nvSpPr>
        <dsp:cNvPr id="0" name=""/>
        <dsp:cNvSpPr/>
      </dsp:nvSpPr>
      <dsp:spPr>
        <a:xfrm rot="10800000">
          <a:off x="1259992" y="4091657"/>
          <a:ext cx="2196361" cy="68276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CC7B0F-0A1B-45B5-B328-1EE4215935AE}">
      <dsp:nvSpPr>
        <dsp:cNvPr id="0" name=""/>
        <dsp:cNvSpPr/>
      </dsp:nvSpPr>
      <dsp:spPr>
        <a:xfrm>
          <a:off x="122043" y="3522682"/>
          <a:ext cx="2275898" cy="1820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Valid Content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>
              <a:latin typeface="+mj-lt"/>
              <a:cs typeface="Arial" panose="020B0604020202020204" pitchFamily="34" charset="0"/>
            </a:rPr>
            <a:t>Encourages discussing new/evolving topics</a:t>
          </a:r>
          <a:endParaRPr lang="en-US" sz="1300" kern="1200" dirty="0">
            <a:latin typeface="+mj-lt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>
              <a:latin typeface="+mj-lt"/>
            </a:rPr>
            <a:t>Must disclose this</a:t>
          </a:r>
        </a:p>
      </dsp:txBody>
      <dsp:txXfrm>
        <a:off x="175370" y="3576009"/>
        <a:ext cx="2169244" cy="1714064"/>
      </dsp:txXfrm>
    </dsp:sp>
    <dsp:sp modelId="{21E0BF02-47AF-4F37-A104-52CDE6C4A4B6}">
      <dsp:nvSpPr>
        <dsp:cNvPr id="0" name=""/>
        <dsp:cNvSpPr/>
      </dsp:nvSpPr>
      <dsp:spPr>
        <a:xfrm rot="13500000">
          <a:off x="1969922" y="2377734"/>
          <a:ext cx="2196361" cy="68276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5D69D4-238B-4F5B-856C-5E6C4567466F}">
      <dsp:nvSpPr>
        <dsp:cNvPr id="0" name=""/>
        <dsp:cNvSpPr/>
      </dsp:nvSpPr>
      <dsp:spPr>
        <a:xfrm>
          <a:off x="1153622" y="1032229"/>
          <a:ext cx="2275898" cy="1820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Mitigate Financial Relationships</a:t>
          </a:r>
          <a:endParaRPr lang="en-US" sz="1700" kern="1200" dirty="0">
            <a:latin typeface="+mj-lt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>
              <a:latin typeface="+mj-lt"/>
              <a:cs typeface="Arial" panose="020B0604020202020204" pitchFamily="34" charset="0"/>
            </a:rPr>
            <a:t>ALL relationships within 24 months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>
              <a:latin typeface="+mj-lt"/>
              <a:cs typeface="Arial" panose="020B0604020202020204" pitchFamily="34" charset="0"/>
            </a:rPr>
            <a:t>Review relationships for relevance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>
              <a:latin typeface="+mj-lt"/>
              <a:cs typeface="Arial" panose="020B0604020202020204" pitchFamily="34" charset="0"/>
            </a:rPr>
            <a:t>Updated disclosure statement</a:t>
          </a:r>
        </a:p>
      </dsp:txBody>
      <dsp:txXfrm>
        <a:off x="1206949" y="1085556"/>
        <a:ext cx="2169244" cy="1714064"/>
      </dsp:txXfrm>
    </dsp:sp>
    <dsp:sp modelId="{1CDD3140-4191-44EC-9404-F79A2A3F80F6}">
      <dsp:nvSpPr>
        <dsp:cNvPr id="0" name=""/>
        <dsp:cNvSpPr/>
      </dsp:nvSpPr>
      <dsp:spPr>
        <a:xfrm rot="16200000">
          <a:off x="3683844" y="1667804"/>
          <a:ext cx="2196361" cy="68276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47C4E5-1A75-4116-9CCB-33A560A95C55}">
      <dsp:nvSpPr>
        <dsp:cNvPr id="0" name=""/>
        <dsp:cNvSpPr/>
      </dsp:nvSpPr>
      <dsp:spPr>
        <a:xfrm>
          <a:off x="3644076" y="649"/>
          <a:ext cx="2275898" cy="1820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Prevent Commercial Bias &amp; Marketing in Accredited Education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Ineligible company changes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Free of marketing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Free of sales of products &amp; services</a:t>
          </a:r>
          <a:endParaRPr lang="en-US" sz="1300" kern="1200"/>
        </a:p>
      </dsp:txBody>
      <dsp:txXfrm>
        <a:off x="3697403" y="53976"/>
        <a:ext cx="2169244" cy="1714064"/>
      </dsp:txXfrm>
    </dsp:sp>
    <dsp:sp modelId="{3F71539A-D635-4289-826C-34CEDDC4478F}">
      <dsp:nvSpPr>
        <dsp:cNvPr id="0" name=""/>
        <dsp:cNvSpPr/>
      </dsp:nvSpPr>
      <dsp:spPr>
        <a:xfrm rot="18900000">
          <a:off x="5397767" y="2377734"/>
          <a:ext cx="2196361" cy="68276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C7DD1E-7DBC-4773-9552-D240BB0E0D5C}">
      <dsp:nvSpPr>
        <dsp:cNvPr id="0" name=""/>
        <dsp:cNvSpPr/>
      </dsp:nvSpPr>
      <dsp:spPr>
        <a:xfrm>
          <a:off x="6134529" y="1032229"/>
          <a:ext cx="2275898" cy="1820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Manage Commercial Support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Opt-In for contact info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Expanded opportunities</a:t>
          </a:r>
        </a:p>
      </dsp:txBody>
      <dsp:txXfrm>
        <a:off x="6187856" y="1085556"/>
        <a:ext cx="2169244" cy="1714064"/>
      </dsp:txXfrm>
    </dsp:sp>
    <dsp:sp modelId="{6DC0A8F4-F3F7-44DF-A18B-1D6E7CA8B9C8}">
      <dsp:nvSpPr>
        <dsp:cNvPr id="0" name=""/>
        <dsp:cNvSpPr/>
      </dsp:nvSpPr>
      <dsp:spPr>
        <a:xfrm>
          <a:off x="6107697" y="4091657"/>
          <a:ext cx="2196361" cy="68276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254FA4-55B5-414B-BCA5-9E909A8BF930}">
      <dsp:nvSpPr>
        <dsp:cNvPr id="0" name=""/>
        <dsp:cNvSpPr/>
      </dsp:nvSpPr>
      <dsp:spPr>
        <a:xfrm>
          <a:off x="7166109" y="3522682"/>
          <a:ext cx="2275898" cy="1820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Manage Ancillary Activities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Actively chosen by attendees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30-minute buffer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Label not for CME</a:t>
          </a:r>
        </a:p>
      </dsp:txBody>
      <dsp:txXfrm>
        <a:off x="7219436" y="3576009"/>
        <a:ext cx="2169244" cy="17140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8D8D69-5832-4C3A-8495-56E4F8ED5495}">
      <dsp:nvSpPr>
        <dsp:cNvPr id="0" name=""/>
        <dsp:cNvSpPr/>
      </dsp:nvSpPr>
      <dsp:spPr>
        <a:xfrm>
          <a:off x="3497183" y="3059799"/>
          <a:ext cx="2569684" cy="25696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Mitigate Financial Relationships</a:t>
          </a:r>
        </a:p>
      </dsp:txBody>
      <dsp:txXfrm>
        <a:off x="3873505" y="3436121"/>
        <a:ext cx="1817040" cy="1817040"/>
      </dsp:txXfrm>
    </dsp:sp>
    <dsp:sp modelId="{F49FA361-4CC2-4843-B38B-585A55D19101}">
      <dsp:nvSpPr>
        <dsp:cNvPr id="0" name=""/>
        <dsp:cNvSpPr/>
      </dsp:nvSpPr>
      <dsp:spPr>
        <a:xfrm rot="12900000">
          <a:off x="1846820" y="2611794"/>
          <a:ext cx="1966801" cy="73236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D46EE2-2582-4BA3-83F6-35F0010BFA39}">
      <dsp:nvSpPr>
        <dsp:cNvPr id="0" name=""/>
        <dsp:cNvSpPr/>
      </dsp:nvSpPr>
      <dsp:spPr>
        <a:xfrm>
          <a:off x="804066" y="1437438"/>
          <a:ext cx="2441200" cy="1952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latin typeface="+mj-lt"/>
              <a:cs typeface="Arial" panose="020B0604020202020204" pitchFamily="34" charset="0"/>
            </a:rPr>
            <a:t>ALL relationships within 24 months</a:t>
          </a:r>
        </a:p>
      </dsp:txBody>
      <dsp:txXfrm>
        <a:off x="861266" y="1494638"/>
        <a:ext cx="2326800" cy="1838560"/>
      </dsp:txXfrm>
    </dsp:sp>
    <dsp:sp modelId="{8C361938-1A50-4C49-B6D6-6A803F490387}">
      <dsp:nvSpPr>
        <dsp:cNvPr id="0" name=""/>
        <dsp:cNvSpPr/>
      </dsp:nvSpPr>
      <dsp:spPr>
        <a:xfrm rot="16200000">
          <a:off x="3798624" y="1595749"/>
          <a:ext cx="1966801" cy="73236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AD2DC1-3E56-4938-B163-F70CC44A6DA7}">
      <dsp:nvSpPr>
        <dsp:cNvPr id="0" name=""/>
        <dsp:cNvSpPr/>
      </dsp:nvSpPr>
      <dsp:spPr>
        <a:xfrm>
          <a:off x="3561425" y="2048"/>
          <a:ext cx="2441200" cy="1952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latin typeface="+mj-lt"/>
              <a:cs typeface="Arial" panose="020B0604020202020204" pitchFamily="34" charset="0"/>
            </a:rPr>
            <a:t>Review relationships for relevance</a:t>
          </a:r>
        </a:p>
      </dsp:txBody>
      <dsp:txXfrm>
        <a:off x="3618625" y="59248"/>
        <a:ext cx="2326800" cy="1838560"/>
      </dsp:txXfrm>
    </dsp:sp>
    <dsp:sp modelId="{5C42E7C2-F74D-4CEE-8CDF-7B8B90C66044}">
      <dsp:nvSpPr>
        <dsp:cNvPr id="0" name=""/>
        <dsp:cNvSpPr/>
      </dsp:nvSpPr>
      <dsp:spPr>
        <a:xfrm rot="19500000">
          <a:off x="5750429" y="2611794"/>
          <a:ext cx="1966801" cy="73236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77FF9B-5DCE-40C7-BDAD-2850B208C7CD}">
      <dsp:nvSpPr>
        <dsp:cNvPr id="0" name=""/>
        <dsp:cNvSpPr/>
      </dsp:nvSpPr>
      <dsp:spPr>
        <a:xfrm>
          <a:off x="6318784" y="1437438"/>
          <a:ext cx="2441200" cy="1952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latin typeface="+mj-lt"/>
              <a:cs typeface="Arial" panose="020B0604020202020204" pitchFamily="34" charset="0"/>
            </a:rPr>
            <a:t>Updated disclosure statement</a:t>
          </a:r>
        </a:p>
      </dsp:txBody>
      <dsp:txXfrm>
        <a:off x="6375984" y="1494638"/>
        <a:ext cx="2326800" cy="18385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5C7F7B-C17F-4F29-B24F-746946CFA25F}">
      <dsp:nvSpPr>
        <dsp:cNvPr id="0" name=""/>
        <dsp:cNvSpPr/>
      </dsp:nvSpPr>
      <dsp:spPr>
        <a:xfrm>
          <a:off x="898235" y="613188"/>
          <a:ext cx="1439558" cy="143955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A4290B-C77C-42EA-A12F-86F57BD1DAEE}">
      <dsp:nvSpPr>
        <dsp:cNvPr id="0" name=""/>
        <dsp:cNvSpPr/>
      </dsp:nvSpPr>
      <dsp:spPr>
        <a:xfrm>
          <a:off x="18504" y="2433948"/>
          <a:ext cx="319901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Identify</a:t>
          </a:r>
        </a:p>
      </dsp:txBody>
      <dsp:txXfrm>
        <a:off x="18504" y="2433948"/>
        <a:ext cx="3199019" cy="720000"/>
      </dsp:txXfrm>
    </dsp:sp>
    <dsp:sp modelId="{660519BB-83C6-45F7-85E7-8883DDB5D222}">
      <dsp:nvSpPr>
        <dsp:cNvPr id="0" name=""/>
        <dsp:cNvSpPr/>
      </dsp:nvSpPr>
      <dsp:spPr>
        <a:xfrm>
          <a:off x="4657083" y="613188"/>
          <a:ext cx="1439558" cy="143955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37342F-A3FD-416E-B1EF-5C00E4486531}">
      <dsp:nvSpPr>
        <dsp:cNvPr id="0" name=""/>
        <dsp:cNvSpPr/>
      </dsp:nvSpPr>
      <dsp:spPr>
        <a:xfrm>
          <a:off x="3777352" y="2433948"/>
          <a:ext cx="319901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Mitigate</a:t>
          </a:r>
        </a:p>
      </dsp:txBody>
      <dsp:txXfrm>
        <a:off x="3777352" y="2433948"/>
        <a:ext cx="3199019" cy="720000"/>
      </dsp:txXfrm>
    </dsp:sp>
    <dsp:sp modelId="{E0BF1D24-B02E-4E5D-A194-579B7388F450}">
      <dsp:nvSpPr>
        <dsp:cNvPr id="0" name=""/>
        <dsp:cNvSpPr/>
      </dsp:nvSpPr>
      <dsp:spPr>
        <a:xfrm>
          <a:off x="8415931" y="613188"/>
          <a:ext cx="1439558" cy="143955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122BA9-272B-4734-B714-DB7D07AC29C8}">
      <dsp:nvSpPr>
        <dsp:cNvPr id="0" name=""/>
        <dsp:cNvSpPr/>
      </dsp:nvSpPr>
      <dsp:spPr>
        <a:xfrm>
          <a:off x="7536200" y="2433948"/>
          <a:ext cx="319901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Disclose</a:t>
          </a:r>
        </a:p>
      </dsp:txBody>
      <dsp:txXfrm>
        <a:off x="7536200" y="2433948"/>
        <a:ext cx="3199019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5C7F7B-C17F-4F29-B24F-746946CFA25F}">
      <dsp:nvSpPr>
        <dsp:cNvPr id="0" name=""/>
        <dsp:cNvSpPr/>
      </dsp:nvSpPr>
      <dsp:spPr>
        <a:xfrm>
          <a:off x="815404" y="761283"/>
          <a:ext cx="1187735" cy="11877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A4290B-C77C-42EA-A12F-86F57BD1DAEE}">
      <dsp:nvSpPr>
        <dsp:cNvPr id="0" name=""/>
        <dsp:cNvSpPr/>
      </dsp:nvSpPr>
      <dsp:spPr>
        <a:xfrm>
          <a:off x="89566" y="2285853"/>
          <a:ext cx="263941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Identify</a:t>
          </a:r>
        </a:p>
      </dsp:txBody>
      <dsp:txXfrm>
        <a:off x="89566" y="2285853"/>
        <a:ext cx="2639411" cy="720000"/>
      </dsp:txXfrm>
    </dsp:sp>
    <dsp:sp modelId="{660519BB-83C6-45F7-85E7-8883DDB5D222}">
      <dsp:nvSpPr>
        <dsp:cNvPr id="0" name=""/>
        <dsp:cNvSpPr/>
      </dsp:nvSpPr>
      <dsp:spPr>
        <a:xfrm>
          <a:off x="4782994" y="761283"/>
          <a:ext cx="1187735" cy="11877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37342F-A3FD-416E-B1EF-5C00E4486531}">
      <dsp:nvSpPr>
        <dsp:cNvPr id="0" name=""/>
        <dsp:cNvSpPr/>
      </dsp:nvSpPr>
      <dsp:spPr>
        <a:xfrm>
          <a:off x="3190875" y="2285853"/>
          <a:ext cx="4371974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No</a:t>
          </a:r>
        </a:p>
      </dsp:txBody>
      <dsp:txXfrm>
        <a:off x="3190875" y="2285853"/>
        <a:ext cx="4371974" cy="720000"/>
      </dsp:txXfrm>
    </dsp:sp>
    <dsp:sp modelId="{E0BF1D24-B02E-4E5D-A194-579B7388F450}">
      <dsp:nvSpPr>
        <dsp:cNvPr id="0" name=""/>
        <dsp:cNvSpPr/>
      </dsp:nvSpPr>
      <dsp:spPr>
        <a:xfrm>
          <a:off x="8750584" y="761283"/>
          <a:ext cx="1187735" cy="11877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122BA9-272B-4734-B714-DB7D07AC29C8}">
      <dsp:nvSpPr>
        <dsp:cNvPr id="0" name=""/>
        <dsp:cNvSpPr/>
      </dsp:nvSpPr>
      <dsp:spPr>
        <a:xfrm>
          <a:off x="8024746" y="2285853"/>
          <a:ext cx="263941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Disclose</a:t>
          </a:r>
        </a:p>
      </dsp:txBody>
      <dsp:txXfrm>
        <a:off x="8024746" y="2285853"/>
        <a:ext cx="2639411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5C7F7B-C17F-4F29-B24F-746946CFA25F}">
      <dsp:nvSpPr>
        <dsp:cNvPr id="0" name=""/>
        <dsp:cNvSpPr/>
      </dsp:nvSpPr>
      <dsp:spPr>
        <a:xfrm>
          <a:off x="898235" y="613188"/>
          <a:ext cx="1439558" cy="143955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A4290B-C77C-42EA-A12F-86F57BD1DAEE}">
      <dsp:nvSpPr>
        <dsp:cNvPr id="0" name=""/>
        <dsp:cNvSpPr/>
      </dsp:nvSpPr>
      <dsp:spPr>
        <a:xfrm>
          <a:off x="18504" y="2433948"/>
          <a:ext cx="319901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Identify</a:t>
          </a:r>
        </a:p>
      </dsp:txBody>
      <dsp:txXfrm>
        <a:off x="18504" y="2433948"/>
        <a:ext cx="3199019" cy="720000"/>
      </dsp:txXfrm>
    </dsp:sp>
    <dsp:sp modelId="{660519BB-83C6-45F7-85E7-8883DDB5D222}">
      <dsp:nvSpPr>
        <dsp:cNvPr id="0" name=""/>
        <dsp:cNvSpPr/>
      </dsp:nvSpPr>
      <dsp:spPr>
        <a:xfrm>
          <a:off x="4657083" y="613188"/>
          <a:ext cx="1439558" cy="143955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37342F-A3FD-416E-B1EF-5C00E4486531}">
      <dsp:nvSpPr>
        <dsp:cNvPr id="0" name=""/>
        <dsp:cNvSpPr/>
      </dsp:nvSpPr>
      <dsp:spPr>
        <a:xfrm>
          <a:off x="3777352" y="2433948"/>
          <a:ext cx="319901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Mitigate</a:t>
          </a:r>
        </a:p>
      </dsp:txBody>
      <dsp:txXfrm>
        <a:off x="3777352" y="2433948"/>
        <a:ext cx="3199019" cy="720000"/>
      </dsp:txXfrm>
    </dsp:sp>
    <dsp:sp modelId="{E0BF1D24-B02E-4E5D-A194-579B7388F450}">
      <dsp:nvSpPr>
        <dsp:cNvPr id="0" name=""/>
        <dsp:cNvSpPr/>
      </dsp:nvSpPr>
      <dsp:spPr>
        <a:xfrm>
          <a:off x="8415931" y="613188"/>
          <a:ext cx="1439558" cy="143955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122BA9-272B-4734-B714-DB7D07AC29C8}">
      <dsp:nvSpPr>
        <dsp:cNvPr id="0" name=""/>
        <dsp:cNvSpPr/>
      </dsp:nvSpPr>
      <dsp:spPr>
        <a:xfrm>
          <a:off x="7536200" y="2433948"/>
          <a:ext cx="319901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Disclose</a:t>
          </a:r>
        </a:p>
      </dsp:txBody>
      <dsp:txXfrm>
        <a:off x="7536200" y="2433948"/>
        <a:ext cx="3199019" cy="720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5C7F7B-C17F-4F29-B24F-746946CFA25F}">
      <dsp:nvSpPr>
        <dsp:cNvPr id="0" name=""/>
        <dsp:cNvSpPr/>
      </dsp:nvSpPr>
      <dsp:spPr>
        <a:xfrm>
          <a:off x="815404" y="761283"/>
          <a:ext cx="1187735" cy="11877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A4290B-C77C-42EA-A12F-86F57BD1DAEE}">
      <dsp:nvSpPr>
        <dsp:cNvPr id="0" name=""/>
        <dsp:cNvSpPr/>
      </dsp:nvSpPr>
      <dsp:spPr>
        <a:xfrm>
          <a:off x="89566" y="2285853"/>
          <a:ext cx="263941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Identify</a:t>
          </a:r>
        </a:p>
      </dsp:txBody>
      <dsp:txXfrm>
        <a:off x="89566" y="2285853"/>
        <a:ext cx="2639411" cy="720000"/>
      </dsp:txXfrm>
    </dsp:sp>
    <dsp:sp modelId="{660519BB-83C6-45F7-85E7-8883DDB5D222}">
      <dsp:nvSpPr>
        <dsp:cNvPr id="0" name=""/>
        <dsp:cNvSpPr/>
      </dsp:nvSpPr>
      <dsp:spPr>
        <a:xfrm>
          <a:off x="4782994" y="761283"/>
          <a:ext cx="1187735" cy="11877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37342F-A3FD-416E-B1EF-5C00E4486531}">
      <dsp:nvSpPr>
        <dsp:cNvPr id="0" name=""/>
        <dsp:cNvSpPr/>
      </dsp:nvSpPr>
      <dsp:spPr>
        <a:xfrm>
          <a:off x="3190875" y="2285853"/>
          <a:ext cx="4371974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Yes</a:t>
          </a:r>
        </a:p>
      </dsp:txBody>
      <dsp:txXfrm>
        <a:off x="3190875" y="2285853"/>
        <a:ext cx="4371974" cy="720000"/>
      </dsp:txXfrm>
    </dsp:sp>
    <dsp:sp modelId="{E0BF1D24-B02E-4E5D-A194-579B7388F450}">
      <dsp:nvSpPr>
        <dsp:cNvPr id="0" name=""/>
        <dsp:cNvSpPr/>
      </dsp:nvSpPr>
      <dsp:spPr>
        <a:xfrm>
          <a:off x="8750584" y="761283"/>
          <a:ext cx="1187735" cy="11877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122BA9-272B-4734-B714-DB7D07AC29C8}">
      <dsp:nvSpPr>
        <dsp:cNvPr id="0" name=""/>
        <dsp:cNvSpPr/>
      </dsp:nvSpPr>
      <dsp:spPr>
        <a:xfrm>
          <a:off x="8024746" y="2285853"/>
          <a:ext cx="263941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Disclose</a:t>
          </a:r>
        </a:p>
      </dsp:txBody>
      <dsp:txXfrm>
        <a:off x="8024746" y="2285853"/>
        <a:ext cx="2639411" cy="7200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5C7F7B-C17F-4F29-B24F-746946CFA25F}">
      <dsp:nvSpPr>
        <dsp:cNvPr id="0" name=""/>
        <dsp:cNvSpPr/>
      </dsp:nvSpPr>
      <dsp:spPr>
        <a:xfrm>
          <a:off x="898235" y="613188"/>
          <a:ext cx="1439558" cy="143955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A4290B-C77C-42EA-A12F-86F57BD1DAEE}">
      <dsp:nvSpPr>
        <dsp:cNvPr id="0" name=""/>
        <dsp:cNvSpPr/>
      </dsp:nvSpPr>
      <dsp:spPr>
        <a:xfrm>
          <a:off x="18504" y="2433948"/>
          <a:ext cx="319901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Identify</a:t>
          </a:r>
        </a:p>
      </dsp:txBody>
      <dsp:txXfrm>
        <a:off x="18504" y="2433948"/>
        <a:ext cx="3199019" cy="720000"/>
      </dsp:txXfrm>
    </dsp:sp>
    <dsp:sp modelId="{660519BB-83C6-45F7-85E7-8883DDB5D222}">
      <dsp:nvSpPr>
        <dsp:cNvPr id="0" name=""/>
        <dsp:cNvSpPr/>
      </dsp:nvSpPr>
      <dsp:spPr>
        <a:xfrm>
          <a:off x="4657083" y="613188"/>
          <a:ext cx="1439558" cy="143955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37342F-A3FD-416E-B1EF-5C00E4486531}">
      <dsp:nvSpPr>
        <dsp:cNvPr id="0" name=""/>
        <dsp:cNvSpPr/>
      </dsp:nvSpPr>
      <dsp:spPr>
        <a:xfrm>
          <a:off x="3777352" y="2433948"/>
          <a:ext cx="319901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Mitigate</a:t>
          </a:r>
        </a:p>
      </dsp:txBody>
      <dsp:txXfrm>
        <a:off x="3777352" y="2433948"/>
        <a:ext cx="3199019" cy="720000"/>
      </dsp:txXfrm>
    </dsp:sp>
    <dsp:sp modelId="{E0BF1D24-B02E-4E5D-A194-579B7388F450}">
      <dsp:nvSpPr>
        <dsp:cNvPr id="0" name=""/>
        <dsp:cNvSpPr/>
      </dsp:nvSpPr>
      <dsp:spPr>
        <a:xfrm>
          <a:off x="8415931" y="613188"/>
          <a:ext cx="1439558" cy="143955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122BA9-272B-4734-B714-DB7D07AC29C8}">
      <dsp:nvSpPr>
        <dsp:cNvPr id="0" name=""/>
        <dsp:cNvSpPr/>
      </dsp:nvSpPr>
      <dsp:spPr>
        <a:xfrm>
          <a:off x="7536200" y="2433948"/>
          <a:ext cx="319901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Disclose</a:t>
          </a:r>
        </a:p>
      </dsp:txBody>
      <dsp:txXfrm>
        <a:off x="7536200" y="2433948"/>
        <a:ext cx="3199019" cy="7200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5C7F7B-C17F-4F29-B24F-746946CFA25F}">
      <dsp:nvSpPr>
        <dsp:cNvPr id="0" name=""/>
        <dsp:cNvSpPr/>
      </dsp:nvSpPr>
      <dsp:spPr>
        <a:xfrm>
          <a:off x="898235" y="613188"/>
          <a:ext cx="1439558" cy="143955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A4290B-C77C-42EA-A12F-86F57BD1DAEE}">
      <dsp:nvSpPr>
        <dsp:cNvPr id="0" name=""/>
        <dsp:cNvSpPr/>
      </dsp:nvSpPr>
      <dsp:spPr>
        <a:xfrm>
          <a:off x="18504" y="2433948"/>
          <a:ext cx="319901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Identify</a:t>
          </a:r>
        </a:p>
      </dsp:txBody>
      <dsp:txXfrm>
        <a:off x="18504" y="2433948"/>
        <a:ext cx="3199019" cy="720000"/>
      </dsp:txXfrm>
    </dsp:sp>
    <dsp:sp modelId="{660519BB-83C6-45F7-85E7-8883DDB5D222}">
      <dsp:nvSpPr>
        <dsp:cNvPr id="0" name=""/>
        <dsp:cNvSpPr/>
      </dsp:nvSpPr>
      <dsp:spPr>
        <a:xfrm>
          <a:off x="4657083" y="613188"/>
          <a:ext cx="1439558" cy="143955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37342F-A3FD-416E-B1EF-5C00E4486531}">
      <dsp:nvSpPr>
        <dsp:cNvPr id="0" name=""/>
        <dsp:cNvSpPr/>
      </dsp:nvSpPr>
      <dsp:spPr>
        <a:xfrm>
          <a:off x="3777352" y="2433948"/>
          <a:ext cx="319901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Mitigate</a:t>
          </a:r>
        </a:p>
      </dsp:txBody>
      <dsp:txXfrm>
        <a:off x="3777352" y="2433948"/>
        <a:ext cx="3199019" cy="720000"/>
      </dsp:txXfrm>
    </dsp:sp>
    <dsp:sp modelId="{E0BF1D24-B02E-4E5D-A194-579B7388F450}">
      <dsp:nvSpPr>
        <dsp:cNvPr id="0" name=""/>
        <dsp:cNvSpPr/>
      </dsp:nvSpPr>
      <dsp:spPr>
        <a:xfrm>
          <a:off x="8415931" y="613188"/>
          <a:ext cx="1439558" cy="143955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122BA9-272B-4734-B714-DB7D07AC29C8}">
      <dsp:nvSpPr>
        <dsp:cNvPr id="0" name=""/>
        <dsp:cNvSpPr/>
      </dsp:nvSpPr>
      <dsp:spPr>
        <a:xfrm>
          <a:off x="7536200" y="2433948"/>
          <a:ext cx="319901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Disclose</a:t>
          </a:r>
        </a:p>
      </dsp:txBody>
      <dsp:txXfrm>
        <a:off x="7536200" y="2433948"/>
        <a:ext cx="3199019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BB88B-0C36-46F7-82E0-8F8E1946AD06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C5CF1-85A1-43A5-ADD0-8D674201F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002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5CF1-85A1-43A5-ADD0-8D674201FF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4527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5CF1-85A1-43A5-ADD0-8D674201FFD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4380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5CF1-85A1-43A5-ADD0-8D674201FFD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0541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5CF1-85A1-43A5-ADD0-8D674201FFD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3733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5CF1-85A1-43A5-ADD0-8D674201FFD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1658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5CF1-85A1-43A5-ADD0-8D674201FFD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731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5CF1-85A1-43A5-ADD0-8D674201FFD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998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5CF1-85A1-43A5-ADD0-8D674201FF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57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5CF1-85A1-43A5-ADD0-8D674201FFD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38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5CF1-85A1-43A5-ADD0-8D674201FF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70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5CF1-85A1-43A5-ADD0-8D674201FFD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547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5CF1-85A1-43A5-ADD0-8D674201FFD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19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5CF1-85A1-43A5-ADD0-8D674201FFD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17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5CF1-85A1-43A5-ADD0-8D674201FFD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09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2C5CF1-85A1-43A5-ADD0-8D674201FFD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10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09B8D5A-950E-4922-926E-24E8A588C109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860CA569-FA4F-4D4E-A006-6D750CB63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48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8D5A-950E-4922-926E-24E8A588C109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A569-FA4F-4D4E-A006-6D750CB63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596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8D5A-950E-4922-926E-24E8A588C109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A569-FA4F-4D4E-A006-6D750CB63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82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8D5A-950E-4922-926E-24E8A588C109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A569-FA4F-4D4E-A006-6D750CB63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49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8D5A-950E-4922-926E-24E8A588C109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A569-FA4F-4D4E-A006-6D750CB63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39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8D5A-950E-4922-926E-24E8A588C109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A569-FA4F-4D4E-A006-6D750CB63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75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8D5A-950E-4922-926E-24E8A588C109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A569-FA4F-4D4E-A006-6D750CB63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9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8D5A-950E-4922-926E-24E8A588C109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A569-FA4F-4D4E-A006-6D750CB63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16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8D5A-950E-4922-926E-24E8A588C109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A569-FA4F-4D4E-A006-6D750CB63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800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8D5A-950E-4922-926E-24E8A588C109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860CA569-FA4F-4D4E-A006-6D750CB63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682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09B8D5A-950E-4922-926E-24E8A588C109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860CA569-FA4F-4D4E-A006-6D750CB63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763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909B8D5A-950E-4922-926E-24E8A588C109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860CA569-FA4F-4D4E-A006-6D750CB63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5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6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Relationship Id="rId6" Type="http://schemas.openxmlformats.org/officeDocument/2006/relationships/image" Target="../media/image25.png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8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1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4.svg"/><Relationship Id="rId4" Type="http://schemas.openxmlformats.org/officeDocument/2006/relationships/diagramData" Target="../diagrams/data1.xml"/><Relationship Id="rId9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2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6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4.xml"/><Relationship Id="rId6" Type="http://schemas.openxmlformats.org/officeDocument/2006/relationships/image" Target="../media/image25.png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26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Relationship Id="rId6" Type="http://schemas.openxmlformats.org/officeDocument/2006/relationships/image" Target="../media/image25.png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Relationship Id="rId9" Type="http://schemas.openxmlformats.org/officeDocument/2006/relationships/image" Target="../media/image9.sv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Relationship Id="rId4" Type="http://schemas.openxmlformats.org/officeDocument/2006/relationships/image" Target="../media/image4.sv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8.png"/><Relationship Id="rId7" Type="http://schemas.openxmlformats.org/officeDocument/2006/relationships/image" Target="../media/image30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8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29.svg"/><Relationship Id="rId9" Type="http://schemas.openxmlformats.org/officeDocument/2006/relationships/image" Target="../media/image4.sv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8.png"/><Relationship Id="rId7" Type="http://schemas.openxmlformats.org/officeDocument/2006/relationships/image" Target="../media/image31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9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29.svg"/><Relationship Id="rId9" Type="http://schemas.openxmlformats.org/officeDocument/2006/relationships/image" Target="../media/image4.sv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0.xml"/><Relationship Id="rId6" Type="http://schemas.openxmlformats.org/officeDocument/2006/relationships/image" Target="../media/image9.svg"/><Relationship Id="rId11" Type="http://schemas.openxmlformats.org/officeDocument/2006/relationships/image" Target="../media/image4.svg"/><Relationship Id="rId5" Type="http://schemas.openxmlformats.org/officeDocument/2006/relationships/image" Target="../media/image8.png"/><Relationship Id="rId10" Type="http://schemas.openxmlformats.org/officeDocument/2006/relationships/image" Target="../media/image3.png"/><Relationship Id="rId4" Type="http://schemas.openxmlformats.org/officeDocument/2006/relationships/image" Target="../media/image29.svg"/><Relationship Id="rId9" Type="http://schemas.openxmlformats.org/officeDocument/2006/relationships/image" Target="../media/image34.sv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36.png"/><Relationship Id="rId2" Type="http://schemas.openxmlformats.org/officeDocument/2006/relationships/tags" Target="../tags/tag3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5.png"/><Relationship Id="rId9" Type="http://schemas.openxmlformats.org/officeDocument/2006/relationships/image" Target="../media/image4.svg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notesSlide" Target="../notesSlides/notesSlide12.xml"/><Relationship Id="rId7" Type="http://schemas.openxmlformats.org/officeDocument/2006/relationships/diagramColors" Target="../diagrams/colors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3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4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5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5" Type="http://schemas.openxmlformats.org/officeDocument/2006/relationships/image" Target="../media/image6.png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9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5D27F-762B-445E-AB03-1C8C2881DF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6"/>
            <a:ext cx="6609413" cy="5325533"/>
          </a:xfrm>
        </p:spPr>
        <p:txBody>
          <a:bodyPr anchor="ctr">
            <a:normAutofit/>
          </a:bodyPr>
          <a:lstStyle/>
          <a:p>
            <a:r>
              <a:rPr lang="en-US" sz="9600" dirty="0">
                <a:latin typeface="Bahnschrift SemiBold Condensed" panose="020B0502040204020203" pitchFamily="34" charset="0"/>
              </a:rPr>
              <a:t>JOINT PROVIDERSHIP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DCE902-9D2E-4339-B502-D384BBF23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6384" y="643467"/>
            <a:ext cx="3692149" cy="54525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SemiBold Condensed" panose="020B0502040204020203" pitchFamily="34" charset="0"/>
              </a:rPr>
              <a:t>New Standards &amp; Rules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ahnschrift SemiBold Condensed" panose="020B0502040204020203" pitchFamily="34" charset="0"/>
              </a:rPr>
              <a:t>Beginning January 1, 2022</a:t>
            </a:r>
            <a:endParaRPr lang="en-US" dirty="0">
              <a:solidFill>
                <a:srgbClr val="0B537D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BB4106-F91C-4DEC-AF6D-98B37A514147}"/>
              </a:ext>
            </a:extLst>
          </p:cNvPr>
          <p:cNvSpPr/>
          <p:nvPr/>
        </p:nvSpPr>
        <p:spPr>
          <a:xfrm>
            <a:off x="6995160" y="0"/>
            <a:ext cx="519684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NEW APPLICATION</a:t>
            </a:r>
          </a:p>
          <a:p>
            <a:pPr algn="ctr"/>
            <a:r>
              <a:rPr lang="en-US" sz="2800" dirty="0"/>
              <a:t>Updated Standards Reminder</a:t>
            </a:r>
          </a:p>
          <a:p>
            <a:pPr algn="ctr"/>
            <a:r>
              <a:rPr lang="en-US" sz="2800" dirty="0"/>
              <a:t>Mitigating Disclosures</a:t>
            </a:r>
          </a:p>
        </p:txBody>
      </p:sp>
      <p:pic>
        <p:nvPicPr>
          <p:cNvPr id="5" name="Graphic 4" descr="Badge New with solid fill">
            <a:extLst>
              <a:ext uri="{FF2B5EF4-FFF2-40B4-BE49-F238E27FC236}">
                <a16:creationId xmlns:a16="http://schemas.microsoft.com/office/drawing/2014/main" id="{9C6D18FF-E7E0-E5E0-95B1-4D613EF9B7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22735" y="4358024"/>
            <a:ext cx="597202" cy="59720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096123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B63DE17-E67D-44CA-A4EC-86ECDDC1F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524" y="2851714"/>
            <a:ext cx="9023125" cy="3974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023AAFB-5313-45D2-9FE7-26CFDB1E8E5E}"/>
              </a:ext>
            </a:extLst>
          </p:cNvPr>
          <p:cNvSpPr txBox="1"/>
          <p:nvPr/>
        </p:nvSpPr>
        <p:spPr>
          <a:xfrm>
            <a:off x="114300" y="1434808"/>
            <a:ext cx="3989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 Light (Body)"/>
              </a:rPr>
              <a:t>Name: </a:t>
            </a:r>
            <a:r>
              <a:rPr lang="en-US" sz="2000" u="sng" dirty="0">
                <a:latin typeface="Calibri Light (Body)"/>
              </a:rPr>
              <a:t>Steve Smith, NP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EAE2D2-4AB6-4CED-B855-384B09D40FFB}"/>
              </a:ext>
            </a:extLst>
          </p:cNvPr>
          <p:cNvSpPr txBox="1"/>
          <p:nvPr/>
        </p:nvSpPr>
        <p:spPr>
          <a:xfrm>
            <a:off x="114299" y="1804140"/>
            <a:ext cx="115762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Planner for Presentation/Abstract Title: </a:t>
            </a:r>
            <a:r>
              <a:rPr lang="en-US" sz="2000" u="sng" dirty="0"/>
              <a:t>Annual Conference</a:t>
            </a:r>
          </a:p>
          <a:p>
            <a:r>
              <a:rPr lang="en-US" sz="2000" b="1" i="1" dirty="0"/>
              <a:t>Annual Conference Program includes</a:t>
            </a:r>
            <a:r>
              <a:rPr lang="en-US" sz="2000" u="sng" dirty="0"/>
              <a:t>: </a:t>
            </a:r>
            <a:r>
              <a:rPr lang="en-US" sz="2000" i="1" u="sng" dirty="0"/>
              <a:t>Sliding Scale Insulin: New Diabetes Management; Working Together as an IDT; Appreciation Goes a LONG Way; Aid in Dying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0A1C60B-AA6E-4516-8166-8170CD4FF786}"/>
              </a:ext>
            </a:extLst>
          </p:cNvPr>
          <p:cNvSpPr txBox="1"/>
          <p:nvPr/>
        </p:nvSpPr>
        <p:spPr>
          <a:xfrm>
            <a:off x="8652510" y="1434808"/>
            <a:ext cx="3989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 Light (Body)"/>
              </a:rPr>
              <a:t>Role: </a:t>
            </a:r>
            <a:r>
              <a:rPr lang="en-US" sz="2000" u="sng" dirty="0">
                <a:latin typeface="Calibri Light (Body)"/>
              </a:rPr>
              <a:t>Planner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0F821B2-ECDC-4EA2-851C-38CD4766339D}"/>
              </a:ext>
            </a:extLst>
          </p:cNvPr>
          <p:cNvSpPr txBox="1"/>
          <p:nvPr/>
        </p:nvSpPr>
        <p:spPr>
          <a:xfrm>
            <a:off x="4628844" y="5508589"/>
            <a:ext cx="2547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 Light (Body)"/>
              </a:rPr>
              <a:t>UnitedHealth Group </a:t>
            </a:r>
            <a:endParaRPr lang="en-US" sz="2000" u="sng" dirty="0">
              <a:latin typeface="Calibri Light (Body)"/>
            </a:endParaRPr>
          </a:p>
        </p:txBody>
      </p:sp>
      <p:pic>
        <p:nvPicPr>
          <p:cNvPr id="17" name="Graphic 16" descr="Checkmark with solid fill">
            <a:extLst>
              <a:ext uri="{FF2B5EF4-FFF2-40B4-BE49-F238E27FC236}">
                <a16:creationId xmlns:a16="http://schemas.microsoft.com/office/drawing/2014/main" id="{73AFFE7D-F1D8-450D-9363-84F72DA0D1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86762" y="5498757"/>
            <a:ext cx="372034" cy="372034"/>
          </a:xfrm>
          <a:prstGeom prst="rect">
            <a:avLst/>
          </a:prstGeom>
        </p:spPr>
      </p:pic>
      <p:sp>
        <p:nvSpPr>
          <p:cNvPr id="32" name="Rectangle 31" descr="Magnifying glass">
            <a:extLst>
              <a:ext uri="{FF2B5EF4-FFF2-40B4-BE49-F238E27FC236}">
                <a16:creationId xmlns:a16="http://schemas.microsoft.com/office/drawing/2014/main" id="{73FE61E2-FFEA-47F7-A94A-5CAA5BE6D5C6}"/>
              </a:ext>
            </a:extLst>
          </p:cNvPr>
          <p:cNvSpPr/>
          <p:nvPr/>
        </p:nvSpPr>
        <p:spPr>
          <a:xfrm>
            <a:off x="11314717" y="6034376"/>
            <a:ext cx="523321" cy="523321"/>
          </a:xfrm>
          <a:prstGeom prst="rect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B129D8B-F57A-4423-B0BF-0B13B2884462}"/>
              </a:ext>
            </a:extLst>
          </p:cNvPr>
          <p:cNvGrpSpPr/>
          <p:nvPr/>
        </p:nvGrpSpPr>
        <p:grpSpPr>
          <a:xfrm>
            <a:off x="10511848" y="6528674"/>
            <a:ext cx="2291464" cy="506886"/>
            <a:chOff x="-37360" y="2433424"/>
            <a:chExt cx="3254883" cy="72000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B42B6BC-80F7-4811-91CE-4AE2F30E827D}"/>
                </a:ext>
              </a:extLst>
            </p:cNvPr>
            <p:cNvSpPr/>
            <p:nvPr/>
          </p:nvSpPr>
          <p:spPr>
            <a:xfrm>
              <a:off x="18504" y="2433424"/>
              <a:ext cx="3199019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BC31871-B551-47E9-B073-24B17409C0FB}"/>
                </a:ext>
              </a:extLst>
            </p:cNvPr>
            <p:cNvSpPr txBox="1"/>
            <p:nvPr/>
          </p:nvSpPr>
          <p:spPr>
            <a:xfrm>
              <a:off x="-37360" y="2433424"/>
              <a:ext cx="3199020" cy="720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16002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kern="1200" dirty="0">
                  <a:solidFill>
                    <a:schemeClr val="bg1">
                      <a:lumMod val="50000"/>
                    </a:schemeClr>
                  </a:solidFill>
                </a:rPr>
                <a:t>Identify</a:t>
              </a:r>
            </a:p>
          </p:txBody>
        </p:sp>
      </p:grpSp>
      <p:sp>
        <p:nvSpPr>
          <p:cNvPr id="36" name="Title 1">
            <a:extLst>
              <a:ext uri="{FF2B5EF4-FFF2-40B4-BE49-F238E27FC236}">
                <a16:creationId xmlns:a16="http://schemas.microsoft.com/office/drawing/2014/main" id="{DD7A12FB-5A56-4D88-A5BA-1125CC5CC741}"/>
              </a:ext>
            </a:extLst>
          </p:cNvPr>
          <p:cNvSpPr txBox="1">
            <a:spLocks/>
          </p:cNvSpPr>
          <p:nvPr/>
        </p:nvSpPr>
        <p:spPr>
          <a:xfrm>
            <a:off x="-7620" y="328520"/>
            <a:ext cx="12192000" cy="8189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Steve Smith, NP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14985A1-5058-5CEC-C618-47E88F504847}"/>
              </a:ext>
            </a:extLst>
          </p:cNvPr>
          <p:cNvSpPr txBox="1">
            <a:spLocks/>
          </p:cNvSpPr>
          <p:nvPr/>
        </p:nvSpPr>
        <p:spPr>
          <a:xfrm>
            <a:off x="-7620" y="41213"/>
            <a:ext cx="903732" cy="5237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1600" b="1" dirty="0">
                <a:solidFill>
                  <a:srgbClr val="0070C0"/>
                </a:solidFill>
                <a:latin typeface="Arial Narrow" panose="020B0606020202030204" pitchFamily="34" charset="0"/>
              </a:rPr>
              <a:t>Poll Question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779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6764AFA-C384-494E-AE01-57F6BAC847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7225" y="500063"/>
            <a:ext cx="10772775" cy="7943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Mitigate Financial Relationships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35B5056D-6B6A-494F-8B61-707E482DD68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6275" y="2011363"/>
          <a:ext cx="10753725" cy="3767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FC1D4170-B632-48A2-AE02-67545A146E5D}"/>
              </a:ext>
            </a:extLst>
          </p:cNvPr>
          <p:cNvSpPr/>
          <p:nvPr/>
        </p:nvSpPr>
        <p:spPr>
          <a:xfrm>
            <a:off x="8239125" y="2533650"/>
            <a:ext cx="2809875" cy="276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499DCA-0F7F-43D8-AA16-0DDC149FB6AD}"/>
              </a:ext>
            </a:extLst>
          </p:cNvPr>
          <p:cNvSpPr/>
          <p:nvPr/>
        </p:nvSpPr>
        <p:spPr>
          <a:xfrm>
            <a:off x="504825" y="2533650"/>
            <a:ext cx="2809875" cy="276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5968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6764AFA-C384-494E-AE01-57F6BAC847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7225" y="500063"/>
            <a:ext cx="10772775" cy="7943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Relevant Financial Relationships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35B5056D-6B6A-494F-8B61-707E482DD68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6275" y="2011363"/>
          <a:ext cx="10753725" cy="3767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FC1D4170-B632-48A2-AE02-67545A146E5D}"/>
              </a:ext>
            </a:extLst>
          </p:cNvPr>
          <p:cNvSpPr/>
          <p:nvPr/>
        </p:nvSpPr>
        <p:spPr>
          <a:xfrm>
            <a:off x="4752975" y="2533650"/>
            <a:ext cx="6296025" cy="276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4605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B63DE17-E67D-44CA-A4EC-86ECDDC1F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524" y="2851714"/>
            <a:ext cx="9023125" cy="3974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023AAFB-5313-45D2-9FE7-26CFDB1E8E5E}"/>
              </a:ext>
            </a:extLst>
          </p:cNvPr>
          <p:cNvSpPr txBox="1"/>
          <p:nvPr/>
        </p:nvSpPr>
        <p:spPr>
          <a:xfrm>
            <a:off x="114300" y="1434808"/>
            <a:ext cx="3989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 Light (Body)"/>
              </a:rPr>
              <a:t>Name: </a:t>
            </a:r>
            <a:r>
              <a:rPr lang="en-US" sz="2000" u="sng" dirty="0">
                <a:latin typeface="Calibri Light (Body)"/>
              </a:rPr>
              <a:t>Mickey Mouse, RN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EAE2D2-4AB6-4CED-B855-384B09D40FFB}"/>
              </a:ext>
            </a:extLst>
          </p:cNvPr>
          <p:cNvSpPr txBox="1"/>
          <p:nvPr/>
        </p:nvSpPr>
        <p:spPr>
          <a:xfrm>
            <a:off x="114299" y="1804140"/>
            <a:ext cx="115762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Planner for Presentation/Abstract Title: </a:t>
            </a:r>
            <a:r>
              <a:rPr lang="en-US" sz="2000" u="sng" dirty="0"/>
              <a:t>Annual Conference</a:t>
            </a:r>
          </a:p>
          <a:p>
            <a:r>
              <a:rPr lang="en-US" sz="2000" b="1" i="1" dirty="0"/>
              <a:t>Annual Conference Program includes</a:t>
            </a:r>
            <a:r>
              <a:rPr lang="en-US" sz="2000" u="sng" dirty="0"/>
              <a:t>: </a:t>
            </a:r>
            <a:r>
              <a:rPr lang="en-US" sz="2000" i="1" u="sng" dirty="0"/>
              <a:t>Sliding Scale Insulin: New Diabetes Management; COVID-19 Vaccines;  Working Together as an IDT; Appreciation Goes a LONG Way; Aid in Dying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0A1C60B-AA6E-4516-8166-8170CD4FF786}"/>
              </a:ext>
            </a:extLst>
          </p:cNvPr>
          <p:cNvSpPr txBox="1"/>
          <p:nvPr/>
        </p:nvSpPr>
        <p:spPr>
          <a:xfrm>
            <a:off x="8652510" y="1434808"/>
            <a:ext cx="3989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 Light (Body)"/>
              </a:rPr>
              <a:t>Role: </a:t>
            </a:r>
            <a:r>
              <a:rPr lang="en-US" sz="2000" u="sng" dirty="0">
                <a:latin typeface="Calibri Light (Body)"/>
              </a:rPr>
              <a:t>Planner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0F821B2-ECDC-4EA2-851C-38CD4766339D}"/>
              </a:ext>
            </a:extLst>
          </p:cNvPr>
          <p:cNvSpPr txBox="1"/>
          <p:nvPr/>
        </p:nvSpPr>
        <p:spPr>
          <a:xfrm>
            <a:off x="4628844" y="5214510"/>
            <a:ext cx="2547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 Light (Body)"/>
              </a:rPr>
              <a:t>Pfizer</a:t>
            </a:r>
            <a:endParaRPr lang="en-US" sz="2000" u="sng" dirty="0">
              <a:latin typeface="Calibri Light (Body)"/>
            </a:endParaRPr>
          </a:p>
        </p:txBody>
      </p:sp>
      <p:pic>
        <p:nvPicPr>
          <p:cNvPr id="17" name="Graphic 16" descr="Checkmark with solid fill">
            <a:extLst>
              <a:ext uri="{FF2B5EF4-FFF2-40B4-BE49-F238E27FC236}">
                <a16:creationId xmlns:a16="http://schemas.microsoft.com/office/drawing/2014/main" id="{73AFFE7D-F1D8-450D-9363-84F72DA0D1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71248" y="5195611"/>
            <a:ext cx="372034" cy="372034"/>
          </a:xfrm>
          <a:prstGeom prst="rect">
            <a:avLst/>
          </a:prstGeom>
        </p:spPr>
      </p:pic>
      <p:sp>
        <p:nvSpPr>
          <p:cNvPr id="32" name="Rectangle 31" descr="Magnifying glass">
            <a:extLst>
              <a:ext uri="{FF2B5EF4-FFF2-40B4-BE49-F238E27FC236}">
                <a16:creationId xmlns:a16="http://schemas.microsoft.com/office/drawing/2014/main" id="{73FE61E2-FFEA-47F7-A94A-5CAA5BE6D5C6}"/>
              </a:ext>
            </a:extLst>
          </p:cNvPr>
          <p:cNvSpPr/>
          <p:nvPr/>
        </p:nvSpPr>
        <p:spPr>
          <a:xfrm>
            <a:off x="11314717" y="6034376"/>
            <a:ext cx="523321" cy="523321"/>
          </a:xfrm>
          <a:prstGeom prst="rect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B129D8B-F57A-4423-B0BF-0B13B2884462}"/>
              </a:ext>
            </a:extLst>
          </p:cNvPr>
          <p:cNvGrpSpPr/>
          <p:nvPr/>
        </p:nvGrpSpPr>
        <p:grpSpPr>
          <a:xfrm>
            <a:off x="10511848" y="6528674"/>
            <a:ext cx="2291464" cy="506886"/>
            <a:chOff x="-37360" y="2433424"/>
            <a:chExt cx="3254883" cy="72000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B42B6BC-80F7-4811-91CE-4AE2F30E827D}"/>
                </a:ext>
              </a:extLst>
            </p:cNvPr>
            <p:cNvSpPr/>
            <p:nvPr/>
          </p:nvSpPr>
          <p:spPr>
            <a:xfrm>
              <a:off x="18504" y="2433424"/>
              <a:ext cx="3199019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BC31871-B551-47E9-B073-24B17409C0FB}"/>
                </a:ext>
              </a:extLst>
            </p:cNvPr>
            <p:cNvSpPr txBox="1"/>
            <p:nvPr/>
          </p:nvSpPr>
          <p:spPr>
            <a:xfrm>
              <a:off x="-37360" y="2433424"/>
              <a:ext cx="3199020" cy="720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16002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kern="1200" dirty="0">
                  <a:solidFill>
                    <a:schemeClr val="bg1">
                      <a:lumMod val="50000"/>
                    </a:schemeClr>
                  </a:solidFill>
                </a:rPr>
                <a:t>Identify</a:t>
              </a:r>
            </a:p>
          </p:txBody>
        </p:sp>
      </p:grpSp>
      <p:sp>
        <p:nvSpPr>
          <p:cNvPr id="36" name="Title 1">
            <a:extLst>
              <a:ext uri="{FF2B5EF4-FFF2-40B4-BE49-F238E27FC236}">
                <a16:creationId xmlns:a16="http://schemas.microsoft.com/office/drawing/2014/main" id="{DD7A12FB-5A56-4D88-A5BA-1125CC5CC741}"/>
              </a:ext>
            </a:extLst>
          </p:cNvPr>
          <p:cNvSpPr txBox="1">
            <a:spLocks/>
          </p:cNvSpPr>
          <p:nvPr/>
        </p:nvSpPr>
        <p:spPr>
          <a:xfrm>
            <a:off x="-7620" y="300303"/>
            <a:ext cx="12192000" cy="8189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Mickey Mouse, RN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0B73DF5-066F-D680-687C-50D688A0D6F8}"/>
              </a:ext>
            </a:extLst>
          </p:cNvPr>
          <p:cNvSpPr txBox="1">
            <a:spLocks/>
          </p:cNvSpPr>
          <p:nvPr/>
        </p:nvSpPr>
        <p:spPr>
          <a:xfrm>
            <a:off x="-7620" y="41213"/>
            <a:ext cx="903732" cy="5237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1600" b="1" dirty="0">
                <a:solidFill>
                  <a:srgbClr val="0070C0"/>
                </a:solidFill>
                <a:latin typeface="Arial Narrow" panose="020B0606020202030204" pitchFamily="34" charset="0"/>
              </a:rPr>
              <a:t>Poll Question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2363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6764AFA-C384-494E-AE01-57F6BAC847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7225" y="500063"/>
            <a:ext cx="10772775" cy="7943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Mitigate Financial Relationships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35B5056D-6B6A-494F-8B61-707E482DD6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300958"/>
              </p:ext>
            </p:extLst>
          </p:nvPr>
        </p:nvGraphicFramePr>
        <p:xfrm>
          <a:off x="676275" y="2011363"/>
          <a:ext cx="10753725" cy="3767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FC1D4170-B632-48A2-AE02-67545A146E5D}"/>
              </a:ext>
            </a:extLst>
          </p:cNvPr>
          <p:cNvSpPr/>
          <p:nvPr/>
        </p:nvSpPr>
        <p:spPr>
          <a:xfrm>
            <a:off x="8239125" y="2533650"/>
            <a:ext cx="2809875" cy="276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499DCA-0F7F-43D8-AA16-0DDC149FB6AD}"/>
              </a:ext>
            </a:extLst>
          </p:cNvPr>
          <p:cNvSpPr/>
          <p:nvPr/>
        </p:nvSpPr>
        <p:spPr>
          <a:xfrm>
            <a:off x="504825" y="2533650"/>
            <a:ext cx="2809875" cy="276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19691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16C3C3-978D-5677-F0B4-8E1B494B969C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037D4A9-682A-DF4C-BEC0-005B9B64998D}"/>
              </a:ext>
            </a:extLst>
          </p:cNvPr>
          <p:cNvSpPr/>
          <p:nvPr/>
        </p:nvSpPr>
        <p:spPr>
          <a:xfrm>
            <a:off x="0" y="0"/>
            <a:ext cx="121793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A5007FE-003A-4CCF-807F-A37C84D5D4F9}"/>
              </a:ext>
            </a:extLst>
          </p:cNvPr>
          <p:cNvSpPr txBox="1">
            <a:spLocks/>
          </p:cNvSpPr>
          <p:nvPr/>
        </p:nvSpPr>
        <p:spPr>
          <a:xfrm>
            <a:off x="12700" y="190500"/>
            <a:ext cx="12318999" cy="13176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6600" dirty="0">
                <a:solidFill>
                  <a:srgbClr val="FFFFFF"/>
                </a:solidFill>
                <a:latin typeface="Bahnschrift SemiBold Condensed" panose="020B0502040204020203" pitchFamily="34" charset="0"/>
              </a:rPr>
              <a:t>Planner Disclosures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A3ED35-73E8-EACB-84AA-9C9727EC78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30" y="1692987"/>
            <a:ext cx="12105539" cy="34531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B9F9498-A36A-7FE1-F2AF-A2E4A9C862D0}"/>
              </a:ext>
            </a:extLst>
          </p:cNvPr>
          <p:cNvSpPr txBox="1"/>
          <p:nvPr/>
        </p:nvSpPr>
        <p:spPr>
          <a:xfrm>
            <a:off x="1979468" y="3587068"/>
            <a:ext cx="64527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 Light (Body)"/>
              </a:rPr>
              <a:t>Steve Smith, NP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F80ACE-2DF0-D2BB-2706-A45997C0B426}"/>
              </a:ext>
            </a:extLst>
          </p:cNvPr>
          <p:cNvSpPr txBox="1"/>
          <p:nvPr/>
        </p:nvSpPr>
        <p:spPr>
          <a:xfrm>
            <a:off x="9442631" y="3606733"/>
            <a:ext cx="17335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 Light (Body)"/>
              </a:rPr>
              <a:t>No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76DA2CD-D135-2307-BC0B-E7E19169D295}"/>
              </a:ext>
            </a:extLst>
          </p:cNvPr>
          <p:cNvSpPr txBox="1"/>
          <p:nvPr/>
        </p:nvSpPr>
        <p:spPr>
          <a:xfrm>
            <a:off x="1965612" y="4040807"/>
            <a:ext cx="64527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Calibri Light (Body)"/>
              </a:rPr>
              <a:t>Mickey Mouse</a:t>
            </a:r>
            <a:r>
              <a:rPr lang="en-US" sz="1800" b="1" dirty="0">
                <a:solidFill>
                  <a:srgbClr val="00B050"/>
                </a:solidFill>
                <a:latin typeface="Calibri Light (Body)"/>
              </a:rPr>
              <a:t>, NP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29E37F-1B82-4FF3-79CA-C45216CD2E64}"/>
              </a:ext>
            </a:extLst>
          </p:cNvPr>
          <p:cNvSpPr txBox="1"/>
          <p:nvPr/>
        </p:nvSpPr>
        <p:spPr>
          <a:xfrm>
            <a:off x="9442631" y="4064388"/>
            <a:ext cx="17335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B050"/>
                </a:solidFill>
                <a:latin typeface="Calibri Light (Body)"/>
              </a:rPr>
              <a:t>Yes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53A8312-55E9-7489-0F38-1825C3D33CC1}"/>
              </a:ext>
            </a:extLst>
          </p:cNvPr>
          <p:cNvSpPr txBox="1"/>
          <p:nvPr/>
        </p:nvSpPr>
        <p:spPr>
          <a:xfrm>
            <a:off x="1962147" y="4286726"/>
            <a:ext cx="64527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Calibri Light (Body)"/>
              </a:rPr>
              <a:t>Pfizer, Honoraria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5E2C92-6237-A7F9-33C5-A6351373DC19}"/>
              </a:ext>
            </a:extLst>
          </p:cNvPr>
          <p:cNvSpPr txBox="1"/>
          <p:nvPr/>
        </p:nvSpPr>
        <p:spPr>
          <a:xfrm>
            <a:off x="9459948" y="4289525"/>
            <a:ext cx="17335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B050"/>
                </a:solidFill>
                <a:latin typeface="Calibri Light (Body)"/>
              </a:rPr>
              <a:t>Yes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ABDF7BF-E148-A493-C232-6C4ABA470EA4}"/>
              </a:ext>
            </a:extLst>
          </p:cNvPr>
          <p:cNvSpPr/>
          <p:nvPr/>
        </p:nvSpPr>
        <p:spPr>
          <a:xfrm>
            <a:off x="422787" y="3026664"/>
            <a:ext cx="11602065" cy="247333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88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7BA3C61-31FB-4AC8-B1F8-8F132B86306F}"/>
              </a:ext>
            </a:extLst>
          </p:cNvPr>
          <p:cNvSpPr/>
          <p:nvPr/>
        </p:nvSpPr>
        <p:spPr>
          <a:xfrm>
            <a:off x="90948" y="2286463"/>
            <a:ext cx="11963400" cy="254895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B129D8B-F57A-4423-B0BF-0B13B2884462}"/>
              </a:ext>
            </a:extLst>
          </p:cNvPr>
          <p:cNvGrpSpPr/>
          <p:nvPr/>
        </p:nvGrpSpPr>
        <p:grpSpPr>
          <a:xfrm>
            <a:off x="10511848" y="6528674"/>
            <a:ext cx="2291464" cy="506886"/>
            <a:chOff x="-37360" y="2433424"/>
            <a:chExt cx="3254883" cy="72000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B42B6BC-80F7-4811-91CE-4AE2F30E827D}"/>
                </a:ext>
              </a:extLst>
            </p:cNvPr>
            <p:cNvSpPr/>
            <p:nvPr/>
          </p:nvSpPr>
          <p:spPr>
            <a:xfrm>
              <a:off x="18504" y="2433424"/>
              <a:ext cx="3199019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BC31871-B551-47E9-B073-24B17409C0FB}"/>
                </a:ext>
              </a:extLst>
            </p:cNvPr>
            <p:cNvSpPr txBox="1"/>
            <p:nvPr/>
          </p:nvSpPr>
          <p:spPr>
            <a:xfrm>
              <a:off x="-37360" y="2433424"/>
              <a:ext cx="3199020" cy="720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16002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kern="1200" dirty="0">
                  <a:solidFill>
                    <a:schemeClr val="bg1">
                      <a:lumMod val="50000"/>
                    </a:schemeClr>
                  </a:solidFill>
                </a:rPr>
                <a:t>Disclose</a:t>
              </a:r>
            </a:p>
          </p:txBody>
        </p: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7DD5EEF0-F22B-46E4-9D30-6D43A2E2CFDD}"/>
              </a:ext>
            </a:extLst>
          </p:cNvPr>
          <p:cNvSpPr txBox="1">
            <a:spLocks/>
          </p:cNvSpPr>
          <p:nvPr/>
        </p:nvSpPr>
        <p:spPr>
          <a:xfrm>
            <a:off x="0" y="157312"/>
            <a:ext cx="12192000" cy="115334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How to disclose financial relationships </a:t>
            </a:r>
          </a:p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For Planners?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5736855-3D1F-4C20-BA1E-D0FBF6ED590C}"/>
              </a:ext>
            </a:extLst>
          </p:cNvPr>
          <p:cNvSpPr txBox="1"/>
          <p:nvPr/>
        </p:nvSpPr>
        <p:spPr>
          <a:xfrm>
            <a:off x="90948" y="2370095"/>
            <a:ext cx="11963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Disclosure:</a:t>
            </a:r>
          </a:p>
          <a:p>
            <a:r>
              <a:rPr lang="en-US" sz="2000" dirty="0"/>
              <a:t>The following planner(s) have relevant financial relationships: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Mickey Mouse, RN – Honoraria, Pfizer</a:t>
            </a:r>
          </a:p>
          <a:p>
            <a:endParaRPr lang="en-US" sz="2000" dirty="0"/>
          </a:p>
          <a:p>
            <a:r>
              <a:rPr lang="en-US" sz="2000" dirty="0"/>
              <a:t>All other planners have no relevant financial relationships.</a:t>
            </a:r>
          </a:p>
          <a:p>
            <a:endParaRPr lang="en-US" sz="2000" dirty="0"/>
          </a:p>
          <a:p>
            <a:r>
              <a:rPr lang="en-US" sz="2000" i="1" dirty="0"/>
              <a:t>All relevant financial relationships have been identified, mitigated and resolved.</a:t>
            </a:r>
          </a:p>
          <a:p>
            <a:endParaRPr lang="en-US" sz="2000" dirty="0"/>
          </a:p>
        </p:txBody>
      </p:sp>
      <p:sp>
        <p:nvSpPr>
          <p:cNvPr id="14" name="Rectangle 13" descr="Contract">
            <a:extLst>
              <a:ext uri="{FF2B5EF4-FFF2-40B4-BE49-F238E27FC236}">
                <a16:creationId xmlns:a16="http://schemas.microsoft.com/office/drawing/2014/main" id="{B5AC5596-23B7-4C6E-AB5F-C1EE013B9973}"/>
              </a:ext>
            </a:extLst>
          </p:cNvPr>
          <p:cNvSpPr/>
          <p:nvPr/>
        </p:nvSpPr>
        <p:spPr>
          <a:xfrm>
            <a:off x="11245030" y="5794548"/>
            <a:ext cx="782992" cy="782992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3" name="Graphic 2" descr="Exclamation mark with solid fill">
            <a:extLst>
              <a:ext uri="{FF2B5EF4-FFF2-40B4-BE49-F238E27FC236}">
                <a16:creationId xmlns:a16="http://schemas.microsoft.com/office/drawing/2014/main" id="{C49049FE-B82F-4D66-BEAD-AB84CC980DF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4300" y="5202477"/>
            <a:ext cx="1511370" cy="151137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9B71452E-76A5-4FE9-B910-47218CA8DD9A}"/>
              </a:ext>
            </a:extLst>
          </p:cNvPr>
          <p:cNvSpPr txBox="1"/>
          <p:nvPr/>
        </p:nvSpPr>
        <p:spPr>
          <a:xfrm>
            <a:off x="114300" y="1434808"/>
            <a:ext cx="7731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 Light (Body)"/>
              </a:rPr>
              <a:t>Name: </a:t>
            </a:r>
            <a:r>
              <a:rPr lang="en-US" sz="2000" u="sng" dirty="0">
                <a:latin typeface="Calibri Light (Body)"/>
              </a:rPr>
              <a:t>Steve Smith, NP – UnitedHealth Group, Stockholder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9C534F6-4C8A-4D32-82F8-CC996E6DA4B3}"/>
              </a:ext>
            </a:extLst>
          </p:cNvPr>
          <p:cNvSpPr txBox="1"/>
          <p:nvPr/>
        </p:nvSpPr>
        <p:spPr>
          <a:xfrm>
            <a:off x="7393981" y="1434808"/>
            <a:ext cx="3989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 Light (Body)"/>
              </a:rPr>
              <a:t>Role: </a:t>
            </a:r>
            <a:r>
              <a:rPr lang="en-US" sz="2000" u="sng" dirty="0">
                <a:latin typeface="Calibri Light (Body)"/>
              </a:rPr>
              <a:t>Planner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8C9BD0E-26C4-7CD9-D9EF-08E5B06FCCA9}"/>
              </a:ext>
            </a:extLst>
          </p:cNvPr>
          <p:cNvSpPr txBox="1"/>
          <p:nvPr/>
        </p:nvSpPr>
        <p:spPr>
          <a:xfrm>
            <a:off x="114300" y="1885989"/>
            <a:ext cx="7731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 Light (Body)"/>
              </a:rPr>
              <a:t>Name: </a:t>
            </a:r>
            <a:r>
              <a:rPr lang="en-US" sz="2000" u="sng" dirty="0">
                <a:latin typeface="Calibri Light (Body)"/>
              </a:rPr>
              <a:t>Mickey Mouse, RN – Pfizer, Honoraria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74CCEE-B81A-7183-A9DF-5713E6C82C60}"/>
              </a:ext>
            </a:extLst>
          </p:cNvPr>
          <p:cNvSpPr txBox="1"/>
          <p:nvPr/>
        </p:nvSpPr>
        <p:spPr>
          <a:xfrm>
            <a:off x="7393981" y="1853813"/>
            <a:ext cx="3989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 Light (Body)"/>
              </a:rPr>
              <a:t>Role: </a:t>
            </a:r>
            <a:r>
              <a:rPr lang="en-US" sz="2000" u="sng" dirty="0">
                <a:latin typeface="Calibri Light (Body)"/>
              </a:rPr>
              <a:t>Planner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B81846A-D00E-DC70-33CE-B6D5394B70A5}"/>
              </a:ext>
            </a:extLst>
          </p:cNvPr>
          <p:cNvSpPr txBox="1"/>
          <p:nvPr/>
        </p:nvSpPr>
        <p:spPr>
          <a:xfrm>
            <a:off x="1092651" y="5423192"/>
            <a:ext cx="1068539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Logos and/or promotional messages should not be included in the disclosure or visible at the same time as the disclosure.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Must be provided to learners before the education starts.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Providing of disclosure must be verifiable.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Must include this phrase: </a:t>
            </a:r>
            <a:r>
              <a:rPr lang="en-US" b="1" dirty="0"/>
              <a:t>“All relevant financial relationships have been identified, mitigated and resolved.”</a:t>
            </a:r>
            <a:endParaRPr lang="en-US" sz="16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336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16C3C3-978D-5677-F0B4-8E1B494B969C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037D4A9-682A-DF4C-BEC0-005B9B64998D}"/>
              </a:ext>
            </a:extLst>
          </p:cNvPr>
          <p:cNvSpPr/>
          <p:nvPr/>
        </p:nvSpPr>
        <p:spPr>
          <a:xfrm>
            <a:off x="0" y="0"/>
            <a:ext cx="121793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A5007FE-003A-4CCF-807F-A37C84D5D4F9}"/>
              </a:ext>
            </a:extLst>
          </p:cNvPr>
          <p:cNvSpPr txBox="1">
            <a:spLocks/>
          </p:cNvSpPr>
          <p:nvPr/>
        </p:nvSpPr>
        <p:spPr>
          <a:xfrm>
            <a:off x="12700" y="190500"/>
            <a:ext cx="12318999" cy="13176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6600" dirty="0">
                <a:solidFill>
                  <a:srgbClr val="FFFFFF"/>
                </a:solidFill>
                <a:latin typeface="Bahnschrift SemiBold Condensed" panose="020B0502040204020203" pitchFamily="34" charset="0"/>
              </a:rPr>
              <a:t>Speaker Disclosures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DA85A8A-0226-74D9-4594-C1F86D70AE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30" y="1847764"/>
            <a:ext cx="12103510" cy="3623219"/>
          </a:xfrm>
          <a:prstGeom prst="rect">
            <a:avLst/>
          </a:prstGeom>
        </p:spPr>
      </p:pic>
      <p:pic>
        <p:nvPicPr>
          <p:cNvPr id="11" name="Graphic 10" descr="Badge New with solid fill">
            <a:extLst>
              <a:ext uri="{FF2B5EF4-FFF2-40B4-BE49-F238E27FC236}">
                <a16:creationId xmlns:a16="http://schemas.microsoft.com/office/drawing/2014/main" id="{29F91740-6649-6FD5-2886-F7DE54F954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90582" y="207264"/>
            <a:ext cx="597202" cy="59720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12627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6764AFA-C384-494E-AE01-57F6BAC847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7225" y="500063"/>
            <a:ext cx="10772775" cy="7943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Relevant Financial Relationships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35B5056D-6B6A-494F-8B61-707E482DD68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6275" y="2011363"/>
          <a:ext cx="10753725" cy="3767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FC1D4170-B632-48A2-AE02-67545A146E5D}"/>
              </a:ext>
            </a:extLst>
          </p:cNvPr>
          <p:cNvSpPr/>
          <p:nvPr/>
        </p:nvSpPr>
        <p:spPr>
          <a:xfrm>
            <a:off x="4752975" y="2533650"/>
            <a:ext cx="6296025" cy="276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8212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5C7F7B-C17F-4F29-B24F-746946CFA2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BA4290B-C77C-42EA-A12F-86F57BD1DA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60519BB-83C6-45F7-85E7-8883DDB5D2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A37342F-A3FD-416E-B1EF-5C00E44865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BF1D24-B02E-4E5D-A194-579B7388F4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122BA9-272B-4734-B714-DB7D07AC29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B63DE17-E67D-44CA-A4EC-86ECDDC1F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345" y="2312781"/>
            <a:ext cx="9704070" cy="4274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023AAFB-5313-45D2-9FE7-26CFDB1E8E5E}"/>
              </a:ext>
            </a:extLst>
          </p:cNvPr>
          <p:cNvSpPr txBox="1"/>
          <p:nvPr/>
        </p:nvSpPr>
        <p:spPr>
          <a:xfrm>
            <a:off x="114300" y="1434808"/>
            <a:ext cx="3989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 Light (Body)"/>
              </a:rPr>
              <a:t>Name: </a:t>
            </a:r>
            <a:r>
              <a:rPr lang="en-US" sz="2000" u="sng" dirty="0">
                <a:latin typeface="Calibri Light (Body)"/>
              </a:rPr>
              <a:t>Sarah Sample, MD, CMD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EAE2D2-4AB6-4CED-B855-384B09D40FFB}"/>
              </a:ext>
            </a:extLst>
          </p:cNvPr>
          <p:cNvSpPr txBox="1"/>
          <p:nvPr/>
        </p:nvSpPr>
        <p:spPr>
          <a:xfrm>
            <a:off x="114300" y="1804140"/>
            <a:ext cx="85382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Presentation/Abstract Title: </a:t>
            </a:r>
            <a:r>
              <a:rPr lang="en-US" sz="2000" u="sng" dirty="0"/>
              <a:t>Sliding Scale Insulin: New Diabetes Management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0A1C60B-AA6E-4516-8166-8170CD4FF786}"/>
              </a:ext>
            </a:extLst>
          </p:cNvPr>
          <p:cNvSpPr txBox="1"/>
          <p:nvPr/>
        </p:nvSpPr>
        <p:spPr>
          <a:xfrm>
            <a:off x="8652510" y="1434808"/>
            <a:ext cx="3989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 Light (Body)"/>
              </a:rPr>
              <a:t>Role: </a:t>
            </a:r>
            <a:r>
              <a:rPr lang="en-US" sz="2000" u="sng" dirty="0">
                <a:latin typeface="Calibri Light (Body)"/>
              </a:rPr>
              <a:t>Faculty/Presenter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751EADE-8090-48B9-B43A-75A83E8E86C3}"/>
              </a:ext>
            </a:extLst>
          </p:cNvPr>
          <p:cNvSpPr txBox="1"/>
          <p:nvPr/>
        </p:nvSpPr>
        <p:spPr>
          <a:xfrm>
            <a:off x="4884420" y="3520880"/>
            <a:ext cx="10134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 Light (Body)"/>
              </a:rPr>
              <a:t>Sanofi</a:t>
            </a:r>
            <a:endParaRPr lang="en-US" sz="2000" u="sng" dirty="0">
              <a:latin typeface="Calibri Light (Body)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9A913E-8BF0-459E-B943-EBFA8C254CCC}"/>
              </a:ext>
            </a:extLst>
          </p:cNvPr>
          <p:cNvSpPr txBox="1"/>
          <p:nvPr/>
        </p:nvSpPr>
        <p:spPr>
          <a:xfrm>
            <a:off x="4884420" y="4516063"/>
            <a:ext cx="10134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 Light (Body)"/>
              </a:rPr>
              <a:t>NIH</a:t>
            </a:r>
            <a:endParaRPr lang="en-US" sz="2000" u="sng" dirty="0">
              <a:latin typeface="Calibri Light (Body)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0F821B2-ECDC-4EA2-851C-38CD4766339D}"/>
              </a:ext>
            </a:extLst>
          </p:cNvPr>
          <p:cNvSpPr txBox="1"/>
          <p:nvPr/>
        </p:nvSpPr>
        <p:spPr>
          <a:xfrm>
            <a:off x="4884420" y="5512381"/>
            <a:ext cx="27393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 Light (Body)"/>
              </a:rPr>
              <a:t>Signature HealthCare</a:t>
            </a:r>
            <a:endParaRPr lang="en-US" sz="2000" u="sng" dirty="0">
              <a:latin typeface="Calibri Light (Body)"/>
            </a:endParaRPr>
          </a:p>
        </p:txBody>
      </p:sp>
      <p:pic>
        <p:nvPicPr>
          <p:cNvPr id="17" name="Graphic 16" descr="Checkmark with solid fill">
            <a:extLst>
              <a:ext uri="{FF2B5EF4-FFF2-40B4-BE49-F238E27FC236}">
                <a16:creationId xmlns:a16="http://schemas.microsoft.com/office/drawing/2014/main" id="{73AFFE7D-F1D8-450D-9363-84F72DA0D1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58686" y="3520880"/>
            <a:ext cx="400110" cy="400110"/>
          </a:xfrm>
          <a:prstGeom prst="rect">
            <a:avLst/>
          </a:prstGeom>
        </p:spPr>
      </p:pic>
      <p:pic>
        <p:nvPicPr>
          <p:cNvPr id="30" name="Graphic 29" descr="Checkmark with solid fill">
            <a:extLst>
              <a:ext uri="{FF2B5EF4-FFF2-40B4-BE49-F238E27FC236}">
                <a16:creationId xmlns:a16="http://schemas.microsoft.com/office/drawing/2014/main" id="{C8EF7CD7-0EF1-493B-B76E-553F42DA42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68586" y="4492678"/>
            <a:ext cx="400110" cy="400110"/>
          </a:xfrm>
          <a:prstGeom prst="rect">
            <a:avLst/>
          </a:prstGeom>
        </p:spPr>
      </p:pic>
      <p:pic>
        <p:nvPicPr>
          <p:cNvPr id="31" name="Graphic 30" descr="Checkmark with solid fill">
            <a:extLst>
              <a:ext uri="{FF2B5EF4-FFF2-40B4-BE49-F238E27FC236}">
                <a16:creationId xmlns:a16="http://schemas.microsoft.com/office/drawing/2014/main" id="{0EF669DA-3175-4851-8FE7-C0B8B4075B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80461" y="5502076"/>
            <a:ext cx="400110" cy="400110"/>
          </a:xfrm>
          <a:prstGeom prst="rect">
            <a:avLst/>
          </a:prstGeom>
        </p:spPr>
      </p:pic>
      <p:sp>
        <p:nvSpPr>
          <p:cNvPr id="32" name="Rectangle 31" descr="Magnifying glass">
            <a:extLst>
              <a:ext uri="{FF2B5EF4-FFF2-40B4-BE49-F238E27FC236}">
                <a16:creationId xmlns:a16="http://schemas.microsoft.com/office/drawing/2014/main" id="{73FE61E2-FFEA-47F7-A94A-5CAA5BE6D5C6}"/>
              </a:ext>
            </a:extLst>
          </p:cNvPr>
          <p:cNvSpPr/>
          <p:nvPr/>
        </p:nvSpPr>
        <p:spPr>
          <a:xfrm>
            <a:off x="11314717" y="6034376"/>
            <a:ext cx="523321" cy="523321"/>
          </a:xfrm>
          <a:prstGeom prst="rect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B129D8B-F57A-4423-B0BF-0B13B2884462}"/>
              </a:ext>
            </a:extLst>
          </p:cNvPr>
          <p:cNvGrpSpPr/>
          <p:nvPr/>
        </p:nvGrpSpPr>
        <p:grpSpPr>
          <a:xfrm>
            <a:off x="10511848" y="6528674"/>
            <a:ext cx="2291464" cy="506886"/>
            <a:chOff x="-37360" y="2433424"/>
            <a:chExt cx="3254883" cy="72000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B42B6BC-80F7-4811-91CE-4AE2F30E827D}"/>
                </a:ext>
              </a:extLst>
            </p:cNvPr>
            <p:cNvSpPr/>
            <p:nvPr/>
          </p:nvSpPr>
          <p:spPr>
            <a:xfrm>
              <a:off x="18504" y="2433424"/>
              <a:ext cx="3199019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BC31871-B551-47E9-B073-24B17409C0FB}"/>
                </a:ext>
              </a:extLst>
            </p:cNvPr>
            <p:cNvSpPr txBox="1"/>
            <p:nvPr/>
          </p:nvSpPr>
          <p:spPr>
            <a:xfrm>
              <a:off x="-37360" y="2433424"/>
              <a:ext cx="3199020" cy="720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16002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kern="1200" dirty="0">
                  <a:solidFill>
                    <a:schemeClr val="bg1">
                      <a:lumMod val="50000"/>
                    </a:schemeClr>
                  </a:solidFill>
                </a:rPr>
                <a:t>Identify</a:t>
              </a:r>
            </a:p>
          </p:txBody>
        </p:sp>
      </p:grpSp>
      <p:sp>
        <p:nvSpPr>
          <p:cNvPr id="36" name="Title 1">
            <a:extLst>
              <a:ext uri="{FF2B5EF4-FFF2-40B4-BE49-F238E27FC236}">
                <a16:creationId xmlns:a16="http://schemas.microsoft.com/office/drawing/2014/main" id="{DD7A12FB-5A56-4D88-A5BA-1125CC5CC741}"/>
              </a:ext>
            </a:extLst>
          </p:cNvPr>
          <p:cNvSpPr txBox="1">
            <a:spLocks/>
          </p:cNvSpPr>
          <p:nvPr/>
        </p:nvSpPr>
        <p:spPr>
          <a:xfrm>
            <a:off x="-7620" y="24386"/>
            <a:ext cx="12192000" cy="8189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Identifying Relevant Financial Relationships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08149F3-7697-DD77-59C2-DA95482A2D5B}"/>
              </a:ext>
            </a:extLst>
          </p:cNvPr>
          <p:cNvSpPr txBox="1">
            <a:spLocks/>
          </p:cNvSpPr>
          <p:nvPr/>
        </p:nvSpPr>
        <p:spPr>
          <a:xfrm>
            <a:off x="-7620" y="41213"/>
            <a:ext cx="903732" cy="5237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1600" b="1" dirty="0">
                <a:solidFill>
                  <a:srgbClr val="0070C0"/>
                </a:solidFill>
                <a:latin typeface="Arial Narrow" panose="020B0606020202030204" pitchFamily="34" charset="0"/>
              </a:rPr>
              <a:t>Poll Question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2041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7F0B6E6-7BB5-4D9A-85CE-BDFAF09114C7}"/>
              </a:ext>
            </a:extLst>
          </p:cNvPr>
          <p:cNvSpPr txBox="1">
            <a:spLocks/>
          </p:cNvSpPr>
          <p:nvPr/>
        </p:nvSpPr>
        <p:spPr>
          <a:xfrm>
            <a:off x="16043" y="152708"/>
            <a:ext cx="12192000" cy="8189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Application Updates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650EF7F-429F-F65C-3C0C-46C52841B2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0191532"/>
              </p:ext>
            </p:extLst>
          </p:nvPr>
        </p:nvGraphicFramePr>
        <p:xfrm>
          <a:off x="124542" y="1053963"/>
          <a:ext cx="11900310" cy="5651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90CE8C97-6238-E73D-10C4-8B15F7FA427F}"/>
              </a:ext>
            </a:extLst>
          </p:cNvPr>
          <p:cNvGrpSpPr/>
          <p:nvPr/>
        </p:nvGrpSpPr>
        <p:grpSpPr>
          <a:xfrm>
            <a:off x="4114800" y="228600"/>
            <a:ext cx="713232" cy="676656"/>
            <a:chOff x="4114800" y="228600"/>
            <a:chExt cx="713232" cy="67665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2DBD3F4-53B1-980E-F835-F17E38B68AC5}"/>
                </a:ext>
              </a:extLst>
            </p:cNvPr>
            <p:cNvSpPr/>
            <p:nvPr/>
          </p:nvSpPr>
          <p:spPr>
            <a:xfrm>
              <a:off x="4114800" y="228600"/>
              <a:ext cx="713232" cy="6766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Graphic 6" descr="Badge New with solid fill">
              <a:extLst>
                <a:ext uri="{FF2B5EF4-FFF2-40B4-BE49-F238E27FC236}">
                  <a16:creationId xmlns:a16="http://schemas.microsoft.com/office/drawing/2014/main" id="{304734D9-02DF-EFCF-7BCE-649ADDB0CA3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175247" y="263597"/>
              <a:ext cx="597202" cy="597202"/>
            </a:xfrm>
            <a:prstGeom prst="rect">
              <a:avLst/>
            </a:prstGeom>
          </p:spPr>
        </p:pic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5E40C181-C287-D9AC-F453-C4543AA7CAB0}"/>
              </a:ext>
            </a:extLst>
          </p:cNvPr>
          <p:cNvSpPr txBox="1"/>
          <p:nvPr/>
        </p:nvSpPr>
        <p:spPr>
          <a:xfrm>
            <a:off x="573771" y="5187298"/>
            <a:ext cx="4884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NO LONGER AVAILABLE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0115B7-D0B4-92B6-58F2-FCB8C2D90E0B}"/>
              </a:ext>
            </a:extLst>
          </p:cNvPr>
          <p:cNvSpPr txBox="1"/>
          <p:nvPr/>
        </p:nvSpPr>
        <p:spPr>
          <a:xfrm>
            <a:off x="5285965" y="392921"/>
            <a:ext cx="1652155" cy="338554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Updated 1.23.24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835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707396F-967A-4F76-A5BD-9B8324E656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7707396F-967A-4F76-A5BD-9B8324E656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7707396F-967A-4F76-A5BD-9B8324E656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9ACA61-DC40-4CB3-B19C-5427472D77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339ACA61-DC40-4CB3-B19C-5427472D77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339ACA61-DC40-4CB3-B19C-5427472D77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A103E1-ECE1-49DA-A213-9DECAD7D46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74A103E1-ECE1-49DA-A213-9DECAD7D46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74A103E1-ECE1-49DA-A213-9DECAD7D46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B91534-6681-410C-82C4-CAF8F8F8B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BAB91534-6681-410C-82C4-CAF8F8F8B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BAB91534-6681-410C-82C4-CAF8F8F8B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9ADA6A-6E99-45CC-9154-1A388E1F9C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BE9ADA6A-6E99-45CC-9154-1A388E1F9C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BE9ADA6A-6E99-45CC-9154-1A388E1F9C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1423E1-F12F-4A90-9E83-8C9BCAA16A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B31423E1-F12F-4A90-9E83-8C9BCAA16A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B31423E1-F12F-4A90-9E83-8C9BCAA16A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9437F2-CCD1-4163-A773-FBF5BD05D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3C9437F2-CCD1-4163-A773-FBF5BD05D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3C9437F2-CCD1-4163-A773-FBF5BD05D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F187AA2-921E-4EF9-857D-0A08A38D2A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5F187AA2-921E-4EF9-857D-0A08A38D2A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5F187AA2-921E-4EF9-857D-0A08A38D2A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0BF768-8778-4566-8638-4EB79954A4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660BF768-8778-4566-8638-4EB79954A4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dgm id="{660BF768-8778-4566-8638-4EB79954A4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BCB14E-ECA7-4165-9545-D899127273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F6BCB14E-ECA7-4165-9545-D899127273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graphicEl>
                                              <a:dgm id="{F6BCB14E-ECA7-4165-9545-D899127273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B378B5C-7EEA-4A29-AF91-F3CD5FF112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graphicEl>
                                              <a:dgm id="{DB378B5C-7EEA-4A29-AF91-F3CD5FF112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graphicEl>
                                              <a:dgm id="{DB378B5C-7EEA-4A29-AF91-F3CD5FF112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BF61A1-6424-4EB1-A7FC-B744025874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graphicEl>
                                              <a:dgm id="{0FBF61A1-6424-4EB1-A7FC-B744025874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graphicEl>
                                              <a:dgm id="{0FBF61A1-6424-4EB1-A7FC-B744025874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6764AFA-C384-494E-AE01-57F6BAC847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7225" y="500063"/>
            <a:ext cx="10772775" cy="7943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Mitigate Financial Relationships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35B5056D-6B6A-494F-8B61-707E482DD68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6275" y="2011363"/>
          <a:ext cx="10753725" cy="3767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FC1D4170-B632-48A2-AE02-67545A146E5D}"/>
              </a:ext>
            </a:extLst>
          </p:cNvPr>
          <p:cNvSpPr/>
          <p:nvPr/>
        </p:nvSpPr>
        <p:spPr>
          <a:xfrm>
            <a:off x="8239125" y="2533650"/>
            <a:ext cx="2809875" cy="276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499DCA-0F7F-43D8-AA16-0DDC149FB6AD}"/>
              </a:ext>
            </a:extLst>
          </p:cNvPr>
          <p:cNvSpPr/>
          <p:nvPr/>
        </p:nvSpPr>
        <p:spPr>
          <a:xfrm>
            <a:off x="504825" y="2533650"/>
            <a:ext cx="2809875" cy="276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0161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16C3C3-978D-5677-F0B4-8E1B494B969C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037D4A9-682A-DF4C-BEC0-005B9B64998D}"/>
              </a:ext>
            </a:extLst>
          </p:cNvPr>
          <p:cNvSpPr/>
          <p:nvPr/>
        </p:nvSpPr>
        <p:spPr>
          <a:xfrm>
            <a:off x="0" y="0"/>
            <a:ext cx="121793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A5007FE-003A-4CCF-807F-A37C84D5D4F9}"/>
              </a:ext>
            </a:extLst>
          </p:cNvPr>
          <p:cNvSpPr txBox="1">
            <a:spLocks/>
          </p:cNvSpPr>
          <p:nvPr/>
        </p:nvSpPr>
        <p:spPr>
          <a:xfrm>
            <a:off x="12700" y="190500"/>
            <a:ext cx="12318999" cy="13176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6600" dirty="0">
                <a:solidFill>
                  <a:srgbClr val="FFFFFF"/>
                </a:solidFill>
                <a:latin typeface="Bahnschrift SemiBold Condensed" panose="020B0502040204020203" pitchFamily="34" charset="0"/>
              </a:rPr>
              <a:t>Speaker Disclosures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DA85A8A-0226-74D9-4594-C1F86D70AE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30" y="1847764"/>
            <a:ext cx="12103510" cy="362321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35A7469-7B9D-2CD7-9D6B-55A348045277}"/>
              </a:ext>
            </a:extLst>
          </p:cNvPr>
          <p:cNvSpPr/>
          <p:nvPr/>
        </p:nvSpPr>
        <p:spPr>
          <a:xfrm>
            <a:off x="320040" y="3236976"/>
            <a:ext cx="10863072" cy="813816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FE16EB2-33CF-E51C-82C4-179B93A38A5A}"/>
              </a:ext>
            </a:extLst>
          </p:cNvPr>
          <p:cNvSpPr txBox="1">
            <a:spLocks/>
          </p:cNvSpPr>
          <p:nvPr/>
        </p:nvSpPr>
        <p:spPr>
          <a:xfrm>
            <a:off x="11183112" y="41213"/>
            <a:ext cx="903732" cy="5237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Poll Question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10CD1CF-BA5A-6BE8-A4CE-573E96A7545F}"/>
              </a:ext>
            </a:extLst>
          </p:cNvPr>
          <p:cNvGrpSpPr/>
          <p:nvPr/>
        </p:nvGrpSpPr>
        <p:grpSpPr>
          <a:xfrm>
            <a:off x="7618081" y="5817140"/>
            <a:ext cx="5336348" cy="841058"/>
            <a:chOff x="7618081" y="5817140"/>
            <a:chExt cx="5336348" cy="841058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CF04D3D0-F1C4-734A-95AE-D37880B75C56}"/>
                </a:ext>
              </a:extLst>
            </p:cNvPr>
            <p:cNvSpPr/>
            <p:nvPr/>
          </p:nvSpPr>
          <p:spPr>
            <a:xfrm>
              <a:off x="7618081" y="5817140"/>
              <a:ext cx="4370641" cy="84105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DB68F14-AC1D-281B-FB55-FAFB68957F8A}"/>
                </a:ext>
              </a:extLst>
            </p:cNvPr>
            <p:cNvGrpSpPr/>
            <p:nvPr/>
          </p:nvGrpSpPr>
          <p:grpSpPr>
            <a:xfrm>
              <a:off x="7775877" y="5896356"/>
              <a:ext cx="5178552" cy="615696"/>
              <a:chOff x="6606050" y="5774373"/>
              <a:chExt cx="5178552" cy="615696"/>
            </a:xfrm>
          </p:grpSpPr>
          <p:pic>
            <p:nvPicPr>
              <p:cNvPr id="12" name="Graphic 11" descr="List with solid fill">
                <a:extLst>
                  <a:ext uri="{FF2B5EF4-FFF2-40B4-BE49-F238E27FC236}">
                    <a16:creationId xmlns:a16="http://schemas.microsoft.com/office/drawing/2014/main" id="{979E17D7-553D-015E-2380-7B359E524D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1800000">
                <a:off x="6606050" y="5774373"/>
                <a:ext cx="615696" cy="615696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F5BC255-31BC-6645-9B1B-90CCE29ED1C8}"/>
                  </a:ext>
                </a:extLst>
              </p:cNvPr>
              <p:cNvSpPr txBox="1"/>
              <p:nvPr/>
            </p:nvSpPr>
            <p:spPr>
              <a:xfrm>
                <a:off x="7221746" y="5930629"/>
                <a:ext cx="45628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i="1" dirty="0">
                    <a:solidFill>
                      <a:srgbClr val="00B050"/>
                    </a:solidFill>
                  </a:rPr>
                  <a:t>Yep, we have a template for that!</a:t>
                </a:r>
              </a:p>
            </p:txBody>
          </p:sp>
        </p:grp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EB83F9C-A109-C37A-15A5-044754C90B46}"/>
              </a:ext>
            </a:extLst>
          </p:cNvPr>
          <p:cNvSpPr txBox="1"/>
          <p:nvPr/>
        </p:nvSpPr>
        <p:spPr>
          <a:xfrm>
            <a:off x="2118049" y="4393630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Sarah Sample, MD, CMD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98F7B4-EBDA-9F12-1057-2C17AF1601FE}"/>
              </a:ext>
            </a:extLst>
          </p:cNvPr>
          <p:cNvSpPr txBox="1"/>
          <p:nvPr/>
        </p:nvSpPr>
        <p:spPr>
          <a:xfrm>
            <a:off x="9352384" y="4403120"/>
            <a:ext cx="482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Yes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AF5F99-8284-18AA-E0A3-8A7C0016929C}"/>
              </a:ext>
            </a:extLst>
          </p:cNvPr>
          <p:cNvSpPr txBox="1"/>
          <p:nvPr/>
        </p:nvSpPr>
        <p:spPr>
          <a:xfrm>
            <a:off x="9374150" y="463949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EEC78DB-DA3E-1568-978D-8F09FAB541FC}"/>
              </a:ext>
            </a:extLst>
          </p:cNvPr>
          <p:cNvSpPr txBox="1"/>
          <p:nvPr/>
        </p:nvSpPr>
        <p:spPr>
          <a:xfrm>
            <a:off x="2121156" y="4630009"/>
            <a:ext cx="2264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Advisory Board, Sanofi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77235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6764AFA-C384-494E-AE01-57F6BAC847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7225" y="500063"/>
            <a:ext cx="10772775" cy="7943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Disclose Financial Relationships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35B5056D-6B6A-494F-8B61-707E482DD68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6275" y="2011363"/>
          <a:ext cx="10753725" cy="3767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96499DCA-0F7F-43D8-AA16-0DDC149FB6AD}"/>
              </a:ext>
            </a:extLst>
          </p:cNvPr>
          <p:cNvSpPr/>
          <p:nvPr/>
        </p:nvSpPr>
        <p:spPr>
          <a:xfrm>
            <a:off x="504825" y="2533650"/>
            <a:ext cx="6762750" cy="276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25600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7BA3C61-31FB-4AC8-B1F8-8F132B86306F}"/>
              </a:ext>
            </a:extLst>
          </p:cNvPr>
          <p:cNvSpPr/>
          <p:nvPr/>
        </p:nvSpPr>
        <p:spPr>
          <a:xfrm>
            <a:off x="228600" y="2065519"/>
            <a:ext cx="11963400" cy="18298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023AAFB-5313-45D2-9FE7-26CFDB1E8E5E}"/>
              </a:ext>
            </a:extLst>
          </p:cNvPr>
          <p:cNvSpPr txBox="1"/>
          <p:nvPr/>
        </p:nvSpPr>
        <p:spPr>
          <a:xfrm>
            <a:off x="114300" y="1434808"/>
            <a:ext cx="5981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 Light (Body)"/>
              </a:rPr>
              <a:t>Name: </a:t>
            </a:r>
            <a:r>
              <a:rPr lang="en-US" sz="2000" u="sng" dirty="0">
                <a:latin typeface="Calibri Light (Body)"/>
              </a:rPr>
              <a:t>Sarah Sample, MD, CMD – Advisory Board, Sanofi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0A1C60B-AA6E-4516-8166-8170CD4FF786}"/>
              </a:ext>
            </a:extLst>
          </p:cNvPr>
          <p:cNvSpPr txBox="1"/>
          <p:nvPr/>
        </p:nvSpPr>
        <p:spPr>
          <a:xfrm>
            <a:off x="8652510" y="1434808"/>
            <a:ext cx="3989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 Light (Body)"/>
              </a:rPr>
              <a:t>Role: </a:t>
            </a:r>
            <a:r>
              <a:rPr lang="en-US" sz="2000" u="sng" dirty="0">
                <a:latin typeface="Calibri Light (Body)"/>
              </a:rPr>
              <a:t>Faculty/Speaker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B129D8B-F57A-4423-B0BF-0B13B2884462}"/>
              </a:ext>
            </a:extLst>
          </p:cNvPr>
          <p:cNvGrpSpPr/>
          <p:nvPr/>
        </p:nvGrpSpPr>
        <p:grpSpPr>
          <a:xfrm>
            <a:off x="10511848" y="6528674"/>
            <a:ext cx="2291464" cy="506886"/>
            <a:chOff x="-37360" y="2433424"/>
            <a:chExt cx="3254883" cy="72000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B42B6BC-80F7-4811-91CE-4AE2F30E827D}"/>
                </a:ext>
              </a:extLst>
            </p:cNvPr>
            <p:cNvSpPr/>
            <p:nvPr/>
          </p:nvSpPr>
          <p:spPr>
            <a:xfrm>
              <a:off x="18504" y="2433424"/>
              <a:ext cx="3199019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BC31871-B551-47E9-B073-24B17409C0FB}"/>
                </a:ext>
              </a:extLst>
            </p:cNvPr>
            <p:cNvSpPr txBox="1"/>
            <p:nvPr/>
          </p:nvSpPr>
          <p:spPr>
            <a:xfrm>
              <a:off x="-37360" y="2433424"/>
              <a:ext cx="3199020" cy="720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16002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kern="1200" dirty="0">
                  <a:solidFill>
                    <a:schemeClr val="bg1">
                      <a:lumMod val="50000"/>
                    </a:schemeClr>
                  </a:solidFill>
                </a:rPr>
                <a:t>Disclose</a:t>
              </a:r>
            </a:p>
          </p:txBody>
        </p: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7DD5EEF0-F22B-46E4-9D30-6D43A2E2CFDD}"/>
              </a:ext>
            </a:extLst>
          </p:cNvPr>
          <p:cNvSpPr txBox="1">
            <a:spLocks/>
          </p:cNvSpPr>
          <p:nvPr/>
        </p:nvSpPr>
        <p:spPr>
          <a:xfrm>
            <a:off x="0" y="157312"/>
            <a:ext cx="12192000" cy="115334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How to disclose financial relationships </a:t>
            </a:r>
          </a:p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For Faculty/Speaker?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5736855-3D1F-4C20-BA1E-D0FBF6ED590C}"/>
              </a:ext>
            </a:extLst>
          </p:cNvPr>
          <p:cNvSpPr txBox="1"/>
          <p:nvPr/>
        </p:nvSpPr>
        <p:spPr>
          <a:xfrm>
            <a:off x="228600" y="2157520"/>
            <a:ext cx="1196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Disclosure:</a:t>
            </a:r>
          </a:p>
          <a:p>
            <a:r>
              <a:rPr lang="en-US" sz="2000" dirty="0"/>
              <a:t>The following speaker(s) have relevant financial relationships: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Sarah Sample, MD, CMD: Advisory Board, Sanofi.</a:t>
            </a:r>
          </a:p>
          <a:p>
            <a:endParaRPr lang="en-US" sz="2000" dirty="0"/>
          </a:p>
          <a:p>
            <a:r>
              <a:rPr lang="en-US" sz="2000" dirty="0"/>
              <a:t>All relevant financial relationships have been identified, mitigated and resolved.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14" name="Rectangle 13" descr="Contract">
            <a:extLst>
              <a:ext uri="{FF2B5EF4-FFF2-40B4-BE49-F238E27FC236}">
                <a16:creationId xmlns:a16="http://schemas.microsoft.com/office/drawing/2014/main" id="{B5AC5596-23B7-4C6E-AB5F-C1EE013B9973}"/>
              </a:ext>
            </a:extLst>
          </p:cNvPr>
          <p:cNvSpPr/>
          <p:nvPr/>
        </p:nvSpPr>
        <p:spPr>
          <a:xfrm>
            <a:off x="11245030" y="5794548"/>
            <a:ext cx="782992" cy="782992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3" name="Graphic 2" descr="Exclamation mark with solid fill">
            <a:extLst>
              <a:ext uri="{FF2B5EF4-FFF2-40B4-BE49-F238E27FC236}">
                <a16:creationId xmlns:a16="http://schemas.microsoft.com/office/drawing/2014/main" id="{C49049FE-B82F-4D66-BEAD-AB84CC980DF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4300" y="5202477"/>
            <a:ext cx="1511370" cy="15113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E4148C3-E8A0-4E12-9C84-D43A37773C34}"/>
              </a:ext>
            </a:extLst>
          </p:cNvPr>
          <p:cNvSpPr txBox="1"/>
          <p:nvPr/>
        </p:nvSpPr>
        <p:spPr>
          <a:xfrm>
            <a:off x="1092651" y="5423192"/>
            <a:ext cx="1068539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Logos and/or promotional messages should not be included in the disclosure or visible at the same time as the disclosure.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Must be provided to learners before the education starts.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Providing of disclosure must be verifiable.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Must include this phrase: </a:t>
            </a:r>
            <a:r>
              <a:rPr lang="en-US" b="1" dirty="0"/>
              <a:t>“All relevant financial relationships have been identified, mitigated and resolved.”</a:t>
            </a:r>
            <a:endParaRPr lang="en-US" sz="16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490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7BA3C61-31FB-4AC8-B1F8-8F132B86306F}"/>
              </a:ext>
            </a:extLst>
          </p:cNvPr>
          <p:cNvSpPr/>
          <p:nvPr/>
        </p:nvSpPr>
        <p:spPr>
          <a:xfrm>
            <a:off x="228600" y="2797313"/>
            <a:ext cx="11963400" cy="23588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023AAFB-5313-45D2-9FE7-26CFDB1E8E5E}"/>
              </a:ext>
            </a:extLst>
          </p:cNvPr>
          <p:cNvSpPr txBox="1"/>
          <p:nvPr/>
        </p:nvSpPr>
        <p:spPr>
          <a:xfrm>
            <a:off x="114300" y="1434808"/>
            <a:ext cx="9587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 Light (Body)"/>
              </a:rPr>
              <a:t>Name: </a:t>
            </a:r>
            <a:r>
              <a:rPr lang="en-US" sz="2000" u="sng" dirty="0">
                <a:latin typeface="Calibri Light (Body)"/>
              </a:rPr>
              <a:t>Sarah Sample, MD, CMD (Speaker) – Advisory Board, Sanofi</a:t>
            </a:r>
          </a:p>
          <a:p>
            <a:endParaRPr lang="en-US" sz="2000" u="sng" dirty="0">
              <a:latin typeface="Calibri Light (Body)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B129D8B-F57A-4423-B0BF-0B13B2884462}"/>
              </a:ext>
            </a:extLst>
          </p:cNvPr>
          <p:cNvGrpSpPr/>
          <p:nvPr/>
        </p:nvGrpSpPr>
        <p:grpSpPr>
          <a:xfrm>
            <a:off x="10511848" y="6528674"/>
            <a:ext cx="2291464" cy="506886"/>
            <a:chOff x="-37360" y="2433424"/>
            <a:chExt cx="3254883" cy="72000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B42B6BC-80F7-4811-91CE-4AE2F30E827D}"/>
                </a:ext>
              </a:extLst>
            </p:cNvPr>
            <p:cNvSpPr/>
            <p:nvPr/>
          </p:nvSpPr>
          <p:spPr>
            <a:xfrm>
              <a:off x="18504" y="2433424"/>
              <a:ext cx="3199019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BC31871-B551-47E9-B073-24B17409C0FB}"/>
                </a:ext>
              </a:extLst>
            </p:cNvPr>
            <p:cNvSpPr txBox="1"/>
            <p:nvPr/>
          </p:nvSpPr>
          <p:spPr>
            <a:xfrm>
              <a:off x="-37360" y="2433424"/>
              <a:ext cx="3199020" cy="720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16002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kern="1200" dirty="0">
                  <a:solidFill>
                    <a:schemeClr val="bg1">
                      <a:lumMod val="50000"/>
                    </a:schemeClr>
                  </a:solidFill>
                </a:rPr>
                <a:t>Disclose</a:t>
              </a:r>
            </a:p>
          </p:txBody>
        </p: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7DD5EEF0-F22B-46E4-9D30-6D43A2E2CFDD}"/>
              </a:ext>
            </a:extLst>
          </p:cNvPr>
          <p:cNvSpPr txBox="1">
            <a:spLocks/>
          </p:cNvSpPr>
          <p:nvPr/>
        </p:nvSpPr>
        <p:spPr>
          <a:xfrm>
            <a:off x="0" y="157312"/>
            <a:ext cx="12192000" cy="11533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How to disclose ALL financial relationships?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5736855-3D1F-4C20-BA1E-D0FBF6ED590C}"/>
              </a:ext>
            </a:extLst>
          </p:cNvPr>
          <p:cNvSpPr txBox="1"/>
          <p:nvPr/>
        </p:nvSpPr>
        <p:spPr>
          <a:xfrm>
            <a:off x="534256" y="2864769"/>
            <a:ext cx="11963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Disclosure:</a:t>
            </a:r>
          </a:p>
          <a:p>
            <a:r>
              <a:rPr lang="en-US" sz="2000" dirty="0"/>
              <a:t>The following planners &amp; speakers have relevant financial relationships: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Sarah Sample, MD, CMD (Speaker): Advisory Board, Sanofi.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Mickey Mouse, RN (Planner) – Pfizer, Honoraria</a:t>
            </a:r>
          </a:p>
          <a:p>
            <a:r>
              <a:rPr lang="en-US" sz="2000" dirty="0"/>
              <a:t>All other speakers and planners have no relevant financial relationships.</a:t>
            </a:r>
          </a:p>
          <a:p>
            <a:endParaRPr lang="en-US" sz="2000" dirty="0"/>
          </a:p>
          <a:p>
            <a:r>
              <a:rPr lang="en-US" sz="2000" dirty="0"/>
              <a:t>All relevant financial relationships have been identified, mitigated and resolved.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14" name="Rectangle 13" descr="Contract">
            <a:extLst>
              <a:ext uri="{FF2B5EF4-FFF2-40B4-BE49-F238E27FC236}">
                <a16:creationId xmlns:a16="http://schemas.microsoft.com/office/drawing/2014/main" id="{B5AC5596-23B7-4C6E-AB5F-C1EE013B9973}"/>
              </a:ext>
            </a:extLst>
          </p:cNvPr>
          <p:cNvSpPr/>
          <p:nvPr/>
        </p:nvSpPr>
        <p:spPr>
          <a:xfrm>
            <a:off x="11245030" y="5794548"/>
            <a:ext cx="782992" cy="782992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3" name="Graphic 2" descr="Exclamation mark with solid fill">
            <a:extLst>
              <a:ext uri="{FF2B5EF4-FFF2-40B4-BE49-F238E27FC236}">
                <a16:creationId xmlns:a16="http://schemas.microsoft.com/office/drawing/2014/main" id="{C49049FE-B82F-4D66-BEAD-AB84CC980DF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4300" y="5202477"/>
            <a:ext cx="1511370" cy="15113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E4148C3-E8A0-4E12-9C84-D43A37773C34}"/>
              </a:ext>
            </a:extLst>
          </p:cNvPr>
          <p:cNvSpPr txBox="1"/>
          <p:nvPr/>
        </p:nvSpPr>
        <p:spPr>
          <a:xfrm>
            <a:off x="1092651" y="5423192"/>
            <a:ext cx="1068539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Logos and/or promotional messages should not be included in the disclosure or visible at the same time as the disclosure.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Must be provided to learners before the education starts.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Providing of disclosure must be verifiable.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Must include this phrase: </a:t>
            </a:r>
            <a:r>
              <a:rPr lang="en-US" b="1" dirty="0"/>
              <a:t>“All relevant financial relationships have been identified, mitigated and resolved.”</a:t>
            </a:r>
            <a:endParaRPr lang="en-US" sz="16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B53D320-DBEB-741E-57C0-36495DD1B188}"/>
              </a:ext>
            </a:extLst>
          </p:cNvPr>
          <p:cNvSpPr txBox="1"/>
          <p:nvPr/>
        </p:nvSpPr>
        <p:spPr>
          <a:xfrm>
            <a:off x="114300" y="1782280"/>
            <a:ext cx="7731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 Light (Body)"/>
              </a:rPr>
              <a:t>Name: </a:t>
            </a:r>
            <a:r>
              <a:rPr lang="en-US" sz="2000" u="sng" dirty="0">
                <a:latin typeface="Calibri Light (Body)"/>
              </a:rPr>
              <a:t>Steve Smith, NP (Planner) – UnitedHealth Group, Stockholder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96B5FB-1A96-63D4-6C62-20B81F71F6F4}"/>
              </a:ext>
            </a:extLst>
          </p:cNvPr>
          <p:cNvSpPr txBox="1"/>
          <p:nvPr/>
        </p:nvSpPr>
        <p:spPr>
          <a:xfrm>
            <a:off x="114300" y="2187741"/>
            <a:ext cx="7731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 Light (Body)"/>
              </a:rPr>
              <a:t>Name: </a:t>
            </a:r>
            <a:r>
              <a:rPr lang="en-US" sz="2000" u="sng" dirty="0">
                <a:latin typeface="Calibri Light (Body)"/>
              </a:rPr>
              <a:t>Mickey Mouse, RN (Planner) – Pfizer, Honoraria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468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6764AFA-C384-494E-AE01-57F6BAC847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7225" y="500063"/>
            <a:ext cx="10772775" cy="79434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Relevant Financial Relationships:</a:t>
            </a:r>
            <a:b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</a:br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What does AMDA need?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35B5056D-6B6A-494F-8B61-707E482DD6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6943132"/>
              </p:ext>
            </p:extLst>
          </p:nvPr>
        </p:nvGraphicFramePr>
        <p:xfrm>
          <a:off x="676275" y="1126458"/>
          <a:ext cx="10753725" cy="3767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05B79E38-1B09-5037-CA50-34B22F9E2B40}"/>
              </a:ext>
            </a:extLst>
          </p:cNvPr>
          <p:cNvGrpSpPr/>
          <p:nvPr/>
        </p:nvGrpSpPr>
        <p:grpSpPr>
          <a:xfrm>
            <a:off x="7607807" y="5519990"/>
            <a:ext cx="5178552" cy="615696"/>
            <a:chOff x="5983320" y="5929821"/>
            <a:chExt cx="5178552" cy="615696"/>
          </a:xfrm>
        </p:grpSpPr>
        <p:pic>
          <p:nvPicPr>
            <p:cNvPr id="7" name="Graphic 6" descr="List with solid fill">
              <a:extLst>
                <a:ext uri="{FF2B5EF4-FFF2-40B4-BE49-F238E27FC236}">
                  <a16:creationId xmlns:a16="http://schemas.microsoft.com/office/drawing/2014/main" id="{4F3DA8E3-F300-140A-A89D-BB51A7C4F7F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1800000">
              <a:off x="5983320" y="5929821"/>
              <a:ext cx="615696" cy="615696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ACE094F-5121-049C-3517-D24FC381C0A5}"/>
                </a:ext>
              </a:extLst>
            </p:cNvPr>
            <p:cNvSpPr txBox="1"/>
            <p:nvPr/>
          </p:nvSpPr>
          <p:spPr>
            <a:xfrm>
              <a:off x="6599016" y="6086077"/>
              <a:ext cx="45628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>
                  <a:solidFill>
                    <a:srgbClr val="00B050"/>
                  </a:solidFill>
                </a:rPr>
                <a:t>Yep, we have a template for that!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45966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5C7F7B-C17F-4F29-B24F-746946CFA2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BA4290B-C77C-42EA-A12F-86F57BD1DA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60519BB-83C6-45F7-85E7-8883DDB5D2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A37342F-A3FD-416E-B1EF-5C00E44865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BF1D24-B02E-4E5D-A194-579B7388F4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122BA9-272B-4734-B714-DB7D07AC29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5E678-9399-F42F-B4BB-68507BBEA8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>
                <a:latin typeface="Bahnschrift SemiBold Condensed" panose="020B0502040204020203" pitchFamily="34" charset="0"/>
              </a:rPr>
              <a:t>I liked the budget worksheet!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F74CB9-98BC-9025-FEB9-26C2495290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5: Finances and Funding Update</a:t>
            </a:r>
          </a:p>
        </p:txBody>
      </p:sp>
      <p:pic>
        <p:nvPicPr>
          <p:cNvPr id="4" name="Graphic 3" descr="Badge New with solid fill">
            <a:extLst>
              <a:ext uri="{FF2B5EF4-FFF2-40B4-BE49-F238E27FC236}">
                <a16:creationId xmlns:a16="http://schemas.microsoft.com/office/drawing/2014/main" id="{82C0933C-4AD4-50D7-52C7-55FD1721B3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390582" y="207264"/>
            <a:ext cx="597202" cy="59720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747423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26EB2-2B8D-45DD-9351-8F524C20E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220" y="-330120"/>
            <a:ext cx="10772775" cy="165819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43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Income Sources</a:t>
            </a:r>
          </a:p>
        </p:txBody>
      </p:sp>
      <p:pic>
        <p:nvPicPr>
          <p:cNvPr id="8" name="Graphic 7" descr="Question Mark with solid fill">
            <a:extLst>
              <a:ext uri="{FF2B5EF4-FFF2-40B4-BE49-F238E27FC236}">
                <a16:creationId xmlns:a16="http://schemas.microsoft.com/office/drawing/2014/main" id="{75A29F34-1559-1702-A0C1-EF793E8EF8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38040" y="5470381"/>
            <a:ext cx="615696" cy="61569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2165AE1-035D-E70D-848D-C32739C6E8C2}"/>
              </a:ext>
            </a:extLst>
          </p:cNvPr>
          <p:cNvSpPr txBox="1"/>
          <p:nvPr/>
        </p:nvSpPr>
        <p:spPr>
          <a:xfrm>
            <a:off x="2453736" y="5568656"/>
            <a:ext cx="2124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Ask if you need help!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E616E85-3B94-EED5-EB7A-56E907941612}"/>
              </a:ext>
            </a:extLst>
          </p:cNvPr>
          <p:cNvGrpSpPr/>
          <p:nvPr/>
        </p:nvGrpSpPr>
        <p:grpSpPr>
          <a:xfrm>
            <a:off x="6928675" y="5316680"/>
            <a:ext cx="5178552" cy="615696"/>
            <a:chOff x="5983320" y="5929821"/>
            <a:chExt cx="5178552" cy="615696"/>
          </a:xfrm>
        </p:grpSpPr>
        <p:pic>
          <p:nvPicPr>
            <p:cNvPr id="11" name="Graphic 10" descr="List with solid fill">
              <a:extLst>
                <a:ext uri="{FF2B5EF4-FFF2-40B4-BE49-F238E27FC236}">
                  <a16:creationId xmlns:a16="http://schemas.microsoft.com/office/drawing/2014/main" id="{7768C118-98EF-C275-70B9-95E1F30A2D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1800000">
              <a:off x="5983320" y="5929821"/>
              <a:ext cx="615696" cy="615696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9607604-3FEA-3BF9-FD5C-003C43B27016}"/>
                </a:ext>
              </a:extLst>
            </p:cNvPr>
            <p:cNvSpPr txBox="1"/>
            <p:nvPr/>
          </p:nvSpPr>
          <p:spPr>
            <a:xfrm>
              <a:off x="6599016" y="6086077"/>
              <a:ext cx="45628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>
                  <a:solidFill>
                    <a:srgbClr val="00B050"/>
                  </a:solidFill>
                </a:rPr>
                <a:t>Yep, we have a list for that!</a:t>
              </a:r>
            </a:p>
          </p:txBody>
        </p: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35BDD68A-8114-7155-31B4-AC1BD4D5E34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93238" y="920012"/>
            <a:ext cx="8819048" cy="4380952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453C5ABB-CD25-4AB2-DD7E-3C1859EC1541}"/>
              </a:ext>
            </a:extLst>
          </p:cNvPr>
          <p:cNvSpPr/>
          <p:nvPr/>
        </p:nvSpPr>
        <p:spPr>
          <a:xfrm>
            <a:off x="2145888" y="3995928"/>
            <a:ext cx="7656480" cy="23774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6A3EE71-4255-4741-2903-5EA30B837D1C}"/>
              </a:ext>
            </a:extLst>
          </p:cNvPr>
          <p:cNvSpPr/>
          <p:nvPr/>
        </p:nvSpPr>
        <p:spPr>
          <a:xfrm>
            <a:off x="2145888" y="4486902"/>
            <a:ext cx="7656480" cy="23774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01B6702-DDF4-0970-0688-272043D894CD}"/>
              </a:ext>
            </a:extLst>
          </p:cNvPr>
          <p:cNvSpPr/>
          <p:nvPr/>
        </p:nvSpPr>
        <p:spPr>
          <a:xfrm>
            <a:off x="2145888" y="4782919"/>
            <a:ext cx="7656480" cy="23774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7C58440-1765-5DD7-B8D8-4688E0425A13}"/>
              </a:ext>
            </a:extLst>
          </p:cNvPr>
          <p:cNvSpPr/>
          <p:nvPr/>
        </p:nvSpPr>
        <p:spPr>
          <a:xfrm>
            <a:off x="9208008" y="2221992"/>
            <a:ext cx="2011680" cy="15906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Commercial Support?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0DACE56-4A83-5586-6274-36437AFB1540}"/>
              </a:ext>
            </a:extLst>
          </p:cNvPr>
          <p:cNvGrpSpPr/>
          <p:nvPr/>
        </p:nvGrpSpPr>
        <p:grpSpPr>
          <a:xfrm>
            <a:off x="11393995" y="322810"/>
            <a:ext cx="602933" cy="597202"/>
            <a:chOff x="11393995" y="322810"/>
            <a:chExt cx="602933" cy="597202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DCC3B0C-11AD-EA9A-C530-CD7D52B82C7E}"/>
                </a:ext>
              </a:extLst>
            </p:cNvPr>
            <p:cNvSpPr/>
            <p:nvPr/>
          </p:nvSpPr>
          <p:spPr>
            <a:xfrm>
              <a:off x="11393995" y="322810"/>
              <a:ext cx="602933" cy="59720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4" name="Graphic 33" descr="Badge New with solid fill">
              <a:extLst>
                <a:ext uri="{FF2B5EF4-FFF2-40B4-BE49-F238E27FC236}">
                  <a16:creationId xmlns:a16="http://schemas.microsoft.com/office/drawing/2014/main" id="{B30BD2BF-71BE-E2C8-D03B-75C88A95F24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1393995" y="322810"/>
              <a:ext cx="597202" cy="597202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5308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26EB2-2B8D-45DD-9351-8F524C20E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220" y="-330120"/>
            <a:ext cx="10772775" cy="1658198"/>
          </a:xfrm>
        </p:spPr>
        <p:txBody>
          <a:bodyPr/>
          <a:lstStyle/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43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What’s being funded?</a:t>
            </a:r>
          </a:p>
        </p:txBody>
      </p:sp>
      <p:pic>
        <p:nvPicPr>
          <p:cNvPr id="8" name="Graphic 7" descr="Question Mark with solid fill">
            <a:extLst>
              <a:ext uri="{FF2B5EF4-FFF2-40B4-BE49-F238E27FC236}">
                <a16:creationId xmlns:a16="http://schemas.microsoft.com/office/drawing/2014/main" id="{75A29F34-1559-1702-A0C1-EF793E8EF8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72864" y="5543533"/>
            <a:ext cx="615696" cy="61569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2165AE1-035D-E70D-848D-C32739C6E8C2}"/>
              </a:ext>
            </a:extLst>
          </p:cNvPr>
          <p:cNvSpPr txBox="1"/>
          <p:nvPr/>
        </p:nvSpPr>
        <p:spPr>
          <a:xfrm>
            <a:off x="2188560" y="5641808"/>
            <a:ext cx="2124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Ask if you need help!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E616E85-3B94-EED5-EB7A-56E907941612}"/>
              </a:ext>
            </a:extLst>
          </p:cNvPr>
          <p:cNvGrpSpPr/>
          <p:nvPr/>
        </p:nvGrpSpPr>
        <p:grpSpPr>
          <a:xfrm>
            <a:off x="7056691" y="5499560"/>
            <a:ext cx="5178552" cy="615696"/>
            <a:chOff x="5983320" y="5929821"/>
            <a:chExt cx="5178552" cy="615696"/>
          </a:xfrm>
        </p:grpSpPr>
        <p:pic>
          <p:nvPicPr>
            <p:cNvPr id="11" name="Graphic 10" descr="List with solid fill">
              <a:extLst>
                <a:ext uri="{FF2B5EF4-FFF2-40B4-BE49-F238E27FC236}">
                  <a16:creationId xmlns:a16="http://schemas.microsoft.com/office/drawing/2014/main" id="{7768C118-98EF-C275-70B9-95E1F30A2D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1800000">
              <a:off x="5983320" y="5929821"/>
              <a:ext cx="615696" cy="615696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9607604-3FEA-3BF9-FD5C-003C43B27016}"/>
                </a:ext>
              </a:extLst>
            </p:cNvPr>
            <p:cNvSpPr txBox="1"/>
            <p:nvPr/>
          </p:nvSpPr>
          <p:spPr>
            <a:xfrm>
              <a:off x="6599016" y="6086077"/>
              <a:ext cx="45628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>
                  <a:solidFill>
                    <a:srgbClr val="00B050"/>
                  </a:solidFill>
                </a:rPr>
                <a:t>Yep, we have a list for that!</a:t>
              </a:r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6220E0F1-0910-FE5B-3A64-0A03CF86BED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70611" y="1075628"/>
            <a:ext cx="9650777" cy="4344939"/>
          </a:xfrm>
          <a:prstGeom prst="rect">
            <a:avLst/>
          </a:prstGeom>
        </p:spPr>
      </p:pic>
      <p:sp>
        <p:nvSpPr>
          <p:cNvPr id="27" name="Oval 26">
            <a:extLst>
              <a:ext uri="{FF2B5EF4-FFF2-40B4-BE49-F238E27FC236}">
                <a16:creationId xmlns:a16="http://schemas.microsoft.com/office/drawing/2014/main" id="{E7C58440-1765-5DD7-B8D8-4688E0425A13}"/>
              </a:ext>
            </a:extLst>
          </p:cNvPr>
          <p:cNvSpPr/>
          <p:nvPr/>
        </p:nvSpPr>
        <p:spPr>
          <a:xfrm>
            <a:off x="9208008" y="2221992"/>
            <a:ext cx="2011680" cy="15906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Commercial Support?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B70FEB9-16E9-79A4-462A-3F60DCDBC6EF}"/>
              </a:ext>
            </a:extLst>
          </p:cNvPr>
          <p:cNvGrpSpPr/>
          <p:nvPr/>
        </p:nvGrpSpPr>
        <p:grpSpPr>
          <a:xfrm>
            <a:off x="11393995" y="322810"/>
            <a:ext cx="602933" cy="597202"/>
            <a:chOff x="11393995" y="322810"/>
            <a:chExt cx="602933" cy="59720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58AC491-FD3E-6D0F-4CB3-11D603A4DF78}"/>
                </a:ext>
              </a:extLst>
            </p:cNvPr>
            <p:cNvSpPr/>
            <p:nvPr/>
          </p:nvSpPr>
          <p:spPr>
            <a:xfrm>
              <a:off x="11393995" y="322810"/>
              <a:ext cx="602933" cy="59720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Graphic 16" descr="Badge New with solid fill">
              <a:extLst>
                <a:ext uri="{FF2B5EF4-FFF2-40B4-BE49-F238E27FC236}">
                  <a16:creationId xmlns:a16="http://schemas.microsoft.com/office/drawing/2014/main" id="{8FB7041C-AB05-29FA-0B56-A39F4CE3413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1393995" y="322810"/>
              <a:ext cx="597202" cy="597202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77806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26EB2-2B8D-45DD-9351-8F524C20E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220" y="-330120"/>
            <a:ext cx="10772775" cy="165819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43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Let’s get specific</a:t>
            </a:r>
          </a:p>
        </p:txBody>
      </p:sp>
      <p:pic>
        <p:nvPicPr>
          <p:cNvPr id="8" name="Graphic 7" descr="Question Mark with solid fill">
            <a:extLst>
              <a:ext uri="{FF2B5EF4-FFF2-40B4-BE49-F238E27FC236}">
                <a16:creationId xmlns:a16="http://schemas.microsoft.com/office/drawing/2014/main" id="{75A29F34-1559-1702-A0C1-EF793E8EF8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83554" y="5715518"/>
            <a:ext cx="615696" cy="61569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2165AE1-035D-E70D-848D-C32739C6E8C2}"/>
              </a:ext>
            </a:extLst>
          </p:cNvPr>
          <p:cNvSpPr txBox="1"/>
          <p:nvPr/>
        </p:nvSpPr>
        <p:spPr>
          <a:xfrm>
            <a:off x="2099250" y="5813793"/>
            <a:ext cx="2124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Ask if you need help!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E616E85-3B94-EED5-EB7A-56E907941612}"/>
              </a:ext>
            </a:extLst>
          </p:cNvPr>
          <p:cNvGrpSpPr/>
          <p:nvPr/>
        </p:nvGrpSpPr>
        <p:grpSpPr>
          <a:xfrm>
            <a:off x="6007607" y="5690611"/>
            <a:ext cx="5178552" cy="615696"/>
            <a:chOff x="5983320" y="5929821"/>
            <a:chExt cx="5178552" cy="615696"/>
          </a:xfrm>
        </p:grpSpPr>
        <p:pic>
          <p:nvPicPr>
            <p:cNvPr id="11" name="Graphic 10" descr="List with solid fill">
              <a:extLst>
                <a:ext uri="{FF2B5EF4-FFF2-40B4-BE49-F238E27FC236}">
                  <a16:creationId xmlns:a16="http://schemas.microsoft.com/office/drawing/2014/main" id="{7768C118-98EF-C275-70B9-95E1F30A2D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1800000">
              <a:off x="5983320" y="5929821"/>
              <a:ext cx="615696" cy="615696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9607604-3FEA-3BF9-FD5C-003C43B27016}"/>
                </a:ext>
              </a:extLst>
            </p:cNvPr>
            <p:cNvSpPr txBox="1"/>
            <p:nvPr/>
          </p:nvSpPr>
          <p:spPr>
            <a:xfrm>
              <a:off x="6599016" y="6086077"/>
              <a:ext cx="45628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>
                  <a:solidFill>
                    <a:srgbClr val="00B050"/>
                  </a:solidFill>
                </a:rPr>
                <a:t>Yep, we have a template for that!</a:t>
              </a:r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4D1446C5-1875-F44F-B1D9-A72CF436566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49112" y="1187287"/>
            <a:ext cx="8800000" cy="4419048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E7250432-6D0F-0093-4668-F0A9289581DE}"/>
              </a:ext>
            </a:extLst>
          </p:cNvPr>
          <p:cNvSpPr/>
          <p:nvPr/>
        </p:nvSpPr>
        <p:spPr>
          <a:xfrm>
            <a:off x="8074152" y="4931535"/>
            <a:ext cx="502920" cy="462362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Thumbs up sign with solid fill">
            <a:extLst>
              <a:ext uri="{FF2B5EF4-FFF2-40B4-BE49-F238E27FC236}">
                <a16:creationId xmlns:a16="http://schemas.microsoft.com/office/drawing/2014/main" id="{10728E07-9BD1-11CD-8FD5-851D0B5DBE2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656800" y="4822870"/>
            <a:ext cx="538433" cy="538433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D970D327-B2CE-EE79-56F1-9DD4F24EFB6D}"/>
              </a:ext>
            </a:extLst>
          </p:cNvPr>
          <p:cNvGrpSpPr/>
          <p:nvPr/>
        </p:nvGrpSpPr>
        <p:grpSpPr>
          <a:xfrm>
            <a:off x="11393995" y="322810"/>
            <a:ext cx="602933" cy="597202"/>
            <a:chOff x="11393995" y="322810"/>
            <a:chExt cx="602933" cy="59720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8382F42-F350-F47F-E492-8FE139974A77}"/>
                </a:ext>
              </a:extLst>
            </p:cNvPr>
            <p:cNvSpPr/>
            <p:nvPr/>
          </p:nvSpPr>
          <p:spPr>
            <a:xfrm>
              <a:off x="11393995" y="322810"/>
              <a:ext cx="602933" cy="59720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Graphic 19" descr="Badge New with solid fill">
              <a:extLst>
                <a:ext uri="{FF2B5EF4-FFF2-40B4-BE49-F238E27FC236}">
                  <a16:creationId xmlns:a16="http://schemas.microsoft.com/office/drawing/2014/main" id="{FBBE4BB5-0ED0-C759-E1F0-0F13548ABF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1393995" y="322810"/>
              <a:ext cx="597202" cy="597202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21754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8734222-5290-4093-A2D9-11086598F4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694418"/>
              </p:ext>
            </p:extLst>
          </p:nvPr>
        </p:nvGraphicFramePr>
        <p:xfrm>
          <a:off x="1490635" y="1008103"/>
          <a:ext cx="9564051" cy="5631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278C0D45-0521-4286-A1C7-D15FA11D1864}"/>
              </a:ext>
            </a:extLst>
          </p:cNvPr>
          <p:cNvSpPr txBox="1">
            <a:spLocks/>
          </p:cNvSpPr>
          <p:nvPr/>
        </p:nvSpPr>
        <p:spPr>
          <a:xfrm>
            <a:off x="176660" y="3737107"/>
            <a:ext cx="12192000" cy="8189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 ACCME Standards for Commercial Support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6B0BF95-062F-4CC8-8986-0C3D10DCF4E8}"/>
              </a:ext>
            </a:extLst>
          </p:cNvPr>
          <p:cNvSpPr txBox="1">
            <a:spLocks/>
          </p:cNvSpPr>
          <p:nvPr/>
        </p:nvSpPr>
        <p:spPr>
          <a:xfrm>
            <a:off x="0" y="59902"/>
            <a:ext cx="12192000" cy="8189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 ACCME Standards for Integrity and Independence in Accredited Continuing Education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5486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55DDA7B-C6BD-4808-A3AD-65ED6C6325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72DB04-713F-40D7-B74E-FD86B99C80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CC7B0F-0A1B-45B5-B328-1EE4215935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E0BF02-47AF-4F37-A104-52CDE6C4A4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5D69D4-238B-4F5B-856C-5E6C456746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DD3140-4191-44EC-9404-F79A2A3F80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47C4E5-1A75-4116-9CCB-33A560A95C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71539A-D635-4289-826C-34CEDDC447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C7DD1E-7DBC-4773-9552-D240BB0E0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C0A8F4-F3F7-44DF-A18B-1D6E7CA8B9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254FA4-55B5-414B-BCA5-9E909A8BF9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  <p:bldP spid="5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26EB2-2B8D-45DD-9351-8F524C20E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220" y="-330120"/>
            <a:ext cx="10772775" cy="1658198"/>
          </a:xfrm>
        </p:spPr>
        <p:txBody>
          <a:bodyPr/>
          <a:lstStyle/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43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Who gets an honoraria/travel money?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D9992DC-89B2-C405-E968-47B0CEB2970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511" t="3820" r="1410"/>
          <a:stretch/>
        </p:blipFill>
        <p:spPr>
          <a:xfrm>
            <a:off x="1600199" y="1170432"/>
            <a:ext cx="8598409" cy="3022795"/>
          </a:xfrm>
          <a:prstGeom prst="rect">
            <a:avLst/>
          </a:prstGeom>
        </p:spPr>
      </p:pic>
      <p:pic>
        <p:nvPicPr>
          <p:cNvPr id="7" name="Graphic 6" descr="Thumbs up sign with solid fill">
            <a:extLst>
              <a:ext uri="{FF2B5EF4-FFF2-40B4-BE49-F238E27FC236}">
                <a16:creationId xmlns:a16="http://schemas.microsoft.com/office/drawing/2014/main" id="{10728E07-9BD1-11CD-8FD5-851D0B5DBE2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37935" y="3209544"/>
            <a:ext cx="387072" cy="387072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509C68E0-942B-AB23-E7B1-2E8B2EF31826}"/>
              </a:ext>
            </a:extLst>
          </p:cNvPr>
          <p:cNvSpPr/>
          <p:nvPr/>
        </p:nvSpPr>
        <p:spPr>
          <a:xfrm>
            <a:off x="1993392" y="3273552"/>
            <a:ext cx="3144543" cy="32306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0B62C73-987E-BB2D-499F-6D3B6D6EBB6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116" r="1416" b="28168"/>
          <a:stretch/>
        </p:blipFill>
        <p:spPr>
          <a:xfrm>
            <a:off x="1600199" y="4066688"/>
            <a:ext cx="8598409" cy="615696"/>
          </a:xfrm>
          <a:prstGeom prst="rect">
            <a:avLst/>
          </a:prstGeom>
        </p:spPr>
      </p:pic>
      <p:pic>
        <p:nvPicPr>
          <p:cNvPr id="19" name="Graphic 18" descr="Thumbs up sign with solid fill">
            <a:extLst>
              <a:ext uri="{FF2B5EF4-FFF2-40B4-BE49-F238E27FC236}">
                <a16:creationId xmlns:a16="http://schemas.microsoft.com/office/drawing/2014/main" id="{6AAE9747-1907-C4C5-23A6-2A990226EB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37935" y="4221924"/>
            <a:ext cx="387072" cy="387072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35CC90CF-D1DD-C63D-D8A8-DEA89371A040}"/>
              </a:ext>
            </a:extLst>
          </p:cNvPr>
          <p:cNvSpPr/>
          <p:nvPr/>
        </p:nvSpPr>
        <p:spPr>
          <a:xfrm>
            <a:off x="1993392" y="4285932"/>
            <a:ext cx="3144543" cy="32306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87B3FB2-957F-4A26-E316-5F93AE348A0B}"/>
              </a:ext>
            </a:extLst>
          </p:cNvPr>
          <p:cNvSpPr/>
          <p:nvPr/>
        </p:nvSpPr>
        <p:spPr>
          <a:xfrm>
            <a:off x="1600199" y="1170432"/>
            <a:ext cx="8598409" cy="3511952"/>
          </a:xfrm>
          <a:prstGeom prst="rect">
            <a:avLst/>
          </a:prstGeom>
          <a:noFill/>
          <a:ln>
            <a:solidFill>
              <a:srgbClr val="0134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CD3C561-552F-64A2-165B-531BE763579C}"/>
              </a:ext>
            </a:extLst>
          </p:cNvPr>
          <p:cNvGrpSpPr/>
          <p:nvPr/>
        </p:nvGrpSpPr>
        <p:grpSpPr>
          <a:xfrm>
            <a:off x="11393995" y="322810"/>
            <a:ext cx="602933" cy="597202"/>
            <a:chOff x="11393995" y="322810"/>
            <a:chExt cx="602933" cy="597202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56705A8-4F23-3BF5-16C8-02C649D54D77}"/>
                </a:ext>
              </a:extLst>
            </p:cNvPr>
            <p:cNvSpPr/>
            <p:nvPr/>
          </p:nvSpPr>
          <p:spPr>
            <a:xfrm>
              <a:off x="11393995" y="322810"/>
              <a:ext cx="602933" cy="59720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4" name="Graphic 23" descr="Badge New with solid fill">
              <a:extLst>
                <a:ext uri="{FF2B5EF4-FFF2-40B4-BE49-F238E27FC236}">
                  <a16:creationId xmlns:a16="http://schemas.microsoft.com/office/drawing/2014/main" id="{A332A81A-68A8-7E43-152C-B74C643D0B6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1393995" y="322810"/>
              <a:ext cx="597202" cy="597202"/>
            </a:xfrm>
            <a:prstGeom prst="rect">
              <a:avLst/>
            </a:prstGeom>
          </p:spPr>
        </p:pic>
      </p:grpSp>
    </p:spTree>
    <p:custDataLst>
      <p:tags r:id="rId2"/>
    </p:custDataLst>
    <p:extLst>
      <p:ext uri="{BB962C8B-B14F-4D97-AF65-F5344CB8AC3E}">
        <p14:creationId xmlns:p14="http://schemas.microsoft.com/office/powerpoint/2010/main" val="3216339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8734222-5290-4093-A2D9-11086598F4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4239367"/>
              </p:ext>
            </p:extLst>
          </p:nvPr>
        </p:nvGraphicFramePr>
        <p:xfrm>
          <a:off x="1490635" y="1008103"/>
          <a:ext cx="9564051" cy="5631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D6B0BF95-062F-4CC8-8986-0C3D10DCF4E8}"/>
              </a:ext>
            </a:extLst>
          </p:cNvPr>
          <p:cNvSpPr txBox="1">
            <a:spLocks/>
          </p:cNvSpPr>
          <p:nvPr/>
        </p:nvSpPr>
        <p:spPr>
          <a:xfrm>
            <a:off x="0" y="59902"/>
            <a:ext cx="12192000" cy="8189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Manage Commercial Support &amp; Funding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391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AF55AE-2728-430C-B7F3-9AE0E9EC33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6AB643C-A654-428C-81DA-704622E078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D9545C-8038-47CE-95BE-57C7A6702D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C80F1BE-F20B-4316-A983-F06B102CCD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A3C72-AC72-421F-A490-B28901788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Must get consent to share names or contact information of learners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BDDE5C-394E-42DE-AB39-29929D3453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Compliant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F514E0-C400-40ED-9725-C38FB695834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Adding checkbox on registration form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Selling an ad spot in an exhibit hall promotion email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Learners can give information to exhibitors/sponsors on their own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Signs outside the exhibit hall that scanning a badge = opting-in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E6DD3D9-52EE-4AE0-80FC-2E4126FABE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Non-Compliant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5752703-F13E-4D04-B00E-AB1247506C9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Working with mail houses to rent lists to contact all learners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Selling lists of learners to ineligible companies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Pre-checking an “Opt-out” box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Burying “Opt-in” language in a long list of terms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EB2EA0B-B5D5-454E-80C8-EB21CEBA22A6}"/>
              </a:ext>
            </a:extLst>
          </p:cNvPr>
          <p:cNvSpPr txBox="1">
            <a:spLocks/>
          </p:cNvSpPr>
          <p:nvPr/>
        </p:nvSpPr>
        <p:spPr>
          <a:xfrm>
            <a:off x="668106" y="4951788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094D88"/>
                </a:solidFill>
                <a:latin typeface="Bahnschrift Light Condensed" panose="020B0502040204020203" pitchFamily="34" charset="0"/>
              </a:rPr>
              <a:t>AMDA Needs: An example of how this is handled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4A16EAA-C2C6-55D3-0A8D-F9D0BD1E35F5}"/>
              </a:ext>
            </a:extLst>
          </p:cNvPr>
          <p:cNvGrpSpPr/>
          <p:nvPr/>
        </p:nvGrpSpPr>
        <p:grpSpPr>
          <a:xfrm>
            <a:off x="7634244" y="5951390"/>
            <a:ext cx="5178552" cy="615696"/>
            <a:chOff x="5983320" y="5929821"/>
            <a:chExt cx="5178552" cy="615696"/>
          </a:xfrm>
        </p:grpSpPr>
        <p:pic>
          <p:nvPicPr>
            <p:cNvPr id="11" name="Graphic 10" descr="List with solid fill">
              <a:extLst>
                <a:ext uri="{FF2B5EF4-FFF2-40B4-BE49-F238E27FC236}">
                  <a16:creationId xmlns:a16="http://schemas.microsoft.com/office/drawing/2014/main" id="{CAA2250D-6CD5-F659-D1F9-1620524870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800000">
              <a:off x="5983320" y="5929821"/>
              <a:ext cx="615696" cy="615696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F0538D7-59E2-3957-9548-CC2D1D6C949F}"/>
                </a:ext>
              </a:extLst>
            </p:cNvPr>
            <p:cNvSpPr txBox="1"/>
            <p:nvPr/>
          </p:nvSpPr>
          <p:spPr>
            <a:xfrm>
              <a:off x="6599016" y="6086077"/>
              <a:ext cx="45628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>
                  <a:solidFill>
                    <a:srgbClr val="00B050"/>
                  </a:solidFill>
                </a:rPr>
                <a:t>Yep, we have a template for that!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5291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A3C72-AC72-421F-A490-B28901788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Opt-in Recommended Language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BDDE5C-394E-42DE-AB39-29929D345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11094430" cy="3779762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By checking this box, I consent to have AMDA share my contact information with PALTC22 exhibitors &amp; supporters.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AMDA relies on exhibitors and sponsors to help support the organization and the conference.  We hope that you will opt-in to sharing your contact information with our supporters as they promote their presence at PALTC22.</a:t>
            </a:r>
            <a:endParaRPr lang="en-US" sz="2800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0BB0255-B715-4FFC-B5A0-29BBC0FD5FC0}"/>
              </a:ext>
            </a:extLst>
          </p:cNvPr>
          <p:cNvGrpSpPr/>
          <p:nvPr/>
        </p:nvGrpSpPr>
        <p:grpSpPr>
          <a:xfrm>
            <a:off x="7634244" y="5951390"/>
            <a:ext cx="5178552" cy="615696"/>
            <a:chOff x="5983320" y="5929821"/>
            <a:chExt cx="5178552" cy="615696"/>
          </a:xfrm>
        </p:grpSpPr>
        <p:pic>
          <p:nvPicPr>
            <p:cNvPr id="18" name="Graphic 17" descr="List with solid fill">
              <a:extLst>
                <a:ext uri="{FF2B5EF4-FFF2-40B4-BE49-F238E27FC236}">
                  <a16:creationId xmlns:a16="http://schemas.microsoft.com/office/drawing/2014/main" id="{63990191-F7C4-325B-380E-A963551303C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800000">
              <a:off x="5983320" y="5929821"/>
              <a:ext cx="615696" cy="615696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B5F0905-8311-C37F-DA85-4A36FB189C6F}"/>
                </a:ext>
              </a:extLst>
            </p:cNvPr>
            <p:cNvSpPr txBox="1"/>
            <p:nvPr/>
          </p:nvSpPr>
          <p:spPr>
            <a:xfrm>
              <a:off x="6599016" y="6086077"/>
              <a:ext cx="45628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>
                  <a:solidFill>
                    <a:srgbClr val="00B050"/>
                  </a:solidFill>
                </a:rPr>
                <a:t>Yep, we have a template for that!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0891525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FD6C0-6F01-4851-B0B7-6961B47F6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220" y="213755"/>
            <a:ext cx="10772775" cy="898947"/>
          </a:xfrm>
        </p:spPr>
        <p:txBody>
          <a:bodyPr/>
          <a:lstStyle/>
          <a:p>
            <a:pPr algn="ctr"/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Talking Money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EABD24-009D-43DE-90E6-11BFD99E8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1220" y="1108581"/>
            <a:ext cx="4663440" cy="723400"/>
          </a:xfrm>
        </p:spPr>
        <p:txBody>
          <a:bodyPr/>
          <a:lstStyle/>
          <a:p>
            <a:r>
              <a:rPr lang="en-US" dirty="0"/>
              <a:t>PITFALLS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CBBD2-8D68-45B5-A339-E2C17EA2D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220" y="1821197"/>
            <a:ext cx="4663440" cy="482304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No logos or other promotional material to be visible at the same time as disclosures.</a:t>
            </a:r>
          </a:p>
          <a:p>
            <a:r>
              <a:rPr lang="en-US" dirty="0"/>
              <a:t>AMDA needs to sign ALL Letters of Agreements.</a:t>
            </a:r>
          </a:p>
          <a:p>
            <a:r>
              <a:rPr lang="en-US" dirty="0"/>
              <a:t>Logos and ads cannot be visible at the same time as accredited education.</a:t>
            </a:r>
          </a:p>
          <a:p>
            <a:r>
              <a:rPr lang="en-US" dirty="0"/>
              <a:t>Placing logos on lanyards and bags if given out to all attendees by the provider.</a:t>
            </a:r>
          </a:p>
          <a:p>
            <a:r>
              <a:rPr lang="en-US" dirty="0"/>
              <a:t>Sharing contact information with exhibitors or supporters without an opt-in.</a:t>
            </a:r>
          </a:p>
          <a:p>
            <a:r>
              <a:rPr lang="en-US" dirty="0"/>
              <a:t>Allowing exhibitors or industry representatives to engage in discussion in the educational space.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34E7361-097C-424D-9A1E-137C5AF12C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5738" y="1098822"/>
            <a:ext cx="4663440" cy="722376"/>
          </a:xfrm>
        </p:spPr>
        <p:txBody>
          <a:bodyPr/>
          <a:lstStyle/>
          <a:p>
            <a:r>
              <a:rPr lang="en-US" dirty="0"/>
              <a:t>OPPORTUNITIES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468A032-4FC4-4A77-B8CB-00F92945A6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5738" y="1811377"/>
            <a:ext cx="4663440" cy="439769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Increased variety of eligible companies.</a:t>
            </a:r>
          </a:p>
          <a:p>
            <a:r>
              <a:rPr lang="en-US" dirty="0"/>
              <a:t>Any swag given out by exhibitors OR </a:t>
            </a:r>
            <a:r>
              <a:rPr lang="en-US" i="1" dirty="0"/>
              <a:t>produced by exhibitors.</a:t>
            </a:r>
          </a:p>
          <a:p>
            <a:r>
              <a:rPr lang="en-US" dirty="0"/>
              <a:t>Use a company’s name as the Wi-Fi password.</a:t>
            </a:r>
          </a:p>
          <a:p>
            <a:r>
              <a:rPr lang="en-US" dirty="0"/>
              <a:t>Host paid for advertising or exhibit advertising on your activity’s homepage/schedule</a:t>
            </a:r>
          </a:p>
          <a:p>
            <a:r>
              <a:rPr lang="en-US" dirty="0"/>
              <a:t>Exhibit virtual breakout rooms chosen by attendees</a:t>
            </a:r>
          </a:p>
          <a:p>
            <a:r>
              <a:rPr lang="en-US" dirty="0"/>
              <a:t>Social walls</a:t>
            </a:r>
          </a:p>
          <a:p>
            <a:r>
              <a:rPr lang="en-US" dirty="0"/>
              <a:t>Competitions</a:t>
            </a:r>
          </a:p>
          <a:p>
            <a:r>
              <a:rPr lang="en-US" dirty="0"/>
              <a:t>Booths/paid </a:t>
            </a:r>
            <a:r>
              <a:rPr lang="en-US"/>
              <a:t>for presentation</a:t>
            </a:r>
            <a:r>
              <a:rPr lang="en-US" dirty="0"/>
              <a:t>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0B8CE3F-9053-BC82-E8EF-3A9F569223FF}"/>
              </a:ext>
            </a:extLst>
          </p:cNvPr>
          <p:cNvGrpSpPr/>
          <p:nvPr/>
        </p:nvGrpSpPr>
        <p:grpSpPr>
          <a:xfrm>
            <a:off x="8127671" y="6092556"/>
            <a:ext cx="5178552" cy="615696"/>
            <a:chOff x="5983320" y="5929821"/>
            <a:chExt cx="5178552" cy="615696"/>
          </a:xfrm>
        </p:grpSpPr>
        <p:pic>
          <p:nvPicPr>
            <p:cNvPr id="9" name="Graphic 8" descr="List with solid fill">
              <a:extLst>
                <a:ext uri="{FF2B5EF4-FFF2-40B4-BE49-F238E27FC236}">
                  <a16:creationId xmlns:a16="http://schemas.microsoft.com/office/drawing/2014/main" id="{965AF164-ED34-1F2E-4B3E-19165AA74FC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800000">
              <a:off x="5983320" y="5929821"/>
              <a:ext cx="615696" cy="615696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04F58C2-5C18-EEFF-05C9-BABD681E830E}"/>
                </a:ext>
              </a:extLst>
            </p:cNvPr>
            <p:cNvSpPr txBox="1"/>
            <p:nvPr/>
          </p:nvSpPr>
          <p:spPr>
            <a:xfrm>
              <a:off x="6599016" y="6086077"/>
              <a:ext cx="45628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>
                  <a:solidFill>
                    <a:srgbClr val="00B050"/>
                  </a:solidFill>
                </a:rPr>
                <a:t>Yep, we have a list for that!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48522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24FAA03-E3D5-497D-B549-726743F49478}"/>
              </a:ext>
            </a:extLst>
          </p:cNvPr>
          <p:cNvSpPr txBox="1">
            <a:spLocks/>
          </p:cNvSpPr>
          <p:nvPr/>
        </p:nvSpPr>
        <p:spPr>
          <a:xfrm>
            <a:off x="12700" y="190500"/>
            <a:ext cx="12318999" cy="13176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6600" dirty="0">
                <a:solidFill>
                  <a:srgbClr val="FFFFFF"/>
                </a:solidFill>
                <a:latin typeface="Bahnschrift SemiBold Condensed" panose="020B0502040204020203" pitchFamily="34" charset="0"/>
              </a:rPr>
              <a:t>Updated Gap Worksheet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5DDD15-E522-6233-700D-A71A51F0B4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921" y="1696775"/>
            <a:ext cx="11924158" cy="4480741"/>
          </a:xfrm>
          <a:prstGeom prst="rect">
            <a:avLst/>
          </a:prstGeom>
        </p:spPr>
      </p:pic>
      <p:pic>
        <p:nvPicPr>
          <p:cNvPr id="3" name="Graphic 2" descr="Badge New with solid fill">
            <a:extLst>
              <a:ext uri="{FF2B5EF4-FFF2-40B4-BE49-F238E27FC236}">
                <a16:creationId xmlns:a16="http://schemas.microsoft.com/office/drawing/2014/main" id="{E62D751B-C034-BD0B-19EB-674C277CFC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90582" y="207264"/>
            <a:ext cx="597202" cy="59720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31994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24FAA03-E3D5-497D-B549-726743F49478}"/>
              </a:ext>
            </a:extLst>
          </p:cNvPr>
          <p:cNvSpPr txBox="1">
            <a:spLocks/>
          </p:cNvSpPr>
          <p:nvPr/>
        </p:nvSpPr>
        <p:spPr>
          <a:xfrm>
            <a:off x="12700" y="190500"/>
            <a:ext cx="12318999" cy="13176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6600" dirty="0">
                <a:solidFill>
                  <a:srgbClr val="FFFFFF"/>
                </a:solidFill>
                <a:latin typeface="Bahnschrift SemiBold Condensed" panose="020B0502040204020203" pitchFamily="34" charset="0"/>
              </a:rPr>
              <a:t>ABIM</a:t>
            </a:r>
            <a:r>
              <a:rPr lang="en-US" sz="6600" kern="1200" spc="-120" baseline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600" dirty="0">
                <a:solidFill>
                  <a:srgbClr val="FFFFFF"/>
                </a:solidFill>
                <a:latin typeface="Bahnschrift SemiBold Condensed" panose="020B0502040204020203" pitchFamily="34" charset="0"/>
              </a:rPr>
              <a:t>MOC Guidance</a:t>
            </a:r>
          </a:p>
        </p:txBody>
      </p:sp>
      <p:pic>
        <p:nvPicPr>
          <p:cNvPr id="3" name="Graphic 2" descr="Badge New with solid fill">
            <a:extLst>
              <a:ext uri="{FF2B5EF4-FFF2-40B4-BE49-F238E27FC236}">
                <a16:creationId xmlns:a16="http://schemas.microsoft.com/office/drawing/2014/main" id="{E62D751B-C034-BD0B-19EB-674C277CFC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390582" y="207264"/>
            <a:ext cx="597202" cy="59720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030F3A0-5731-969F-C7D4-D2C5BCB7170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80" t="1544" r="931" b="2342"/>
          <a:stretch/>
        </p:blipFill>
        <p:spPr>
          <a:xfrm>
            <a:off x="1058238" y="1869897"/>
            <a:ext cx="10531011" cy="309252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24653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8734222-5290-4093-A2D9-11086598F4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1761544"/>
              </p:ext>
            </p:extLst>
          </p:nvPr>
        </p:nvGraphicFramePr>
        <p:xfrm>
          <a:off x="1490635" y="1008103"/>
          <a:ext cx="9564051" cy="5631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D6B0BF95-062F-4CC8-8986-0C3D10DCF4E8}"/>
              </a:ext>
            </a:extLst>
          </p:cNvPr>
          <p:cNvSpPr txBox="1">
            <a:spLocks/>
          </p:cNvSpPr>
          <p:nvPr/>
        </p:nvSpPr>
        <p:spPr>
          <a:xfrm>
            <a:off x="0" y="59902"/>
            <a:ext cx="12192000" cy="8189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Mitigate Financial Relationships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547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9FA361-4CC2-4843-B38B-585A55D191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ED46EE2-2582-4BA3-83F6-35F0010BFA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361938-1A50-4C49-B6D6-6A803F4903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AD2DC1-3E56-4938-B163-F70CC44A6D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42E7C2-F74D-4CEE-8CDF-7B8B90C66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77FF9B-5DCE-40C7-BDAD-2850B208C7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6B0BF95-062F-4CC8-8986-0C3D10DCF4E8}"/>
              </a:ext>
            </a:extLst>
          </p:cNvPr>
          <p:cNvSpPr txBox="1">
            <a:spLocks/>
          </p:cNvSpPr>
          <p:nvPr/>
        </p:nvSpPr>
        <p:spPr>
          <a:xfrm>
            <a:off x="603504" y="770467"/>
            <a:ext cx="4205568" cy="30517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6600" dirty="0">
                <a:solidFill>
                  <a:srgbClr val="FFFFFF"/>
                </a:solidFill>
                <a:latin typeface="Bahnschrift SemiBold Condensed" panose="020B0502040204020203" pitchFamily="34" charset="0"/>
              </a:rPr>
              <a:t>Are you using the right form?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75061D-2764-447F-95E8-8D17452F886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82" r="6244"/>
          <a:stretch/>
        </p:blipFill>
        <p:spPr>
          <a:xfrm>
            <a:off x="5463966" y="26723"/>
            <a:ext cx="6635268" cy="6796795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87EE47E-59F7-F967-13D6-614882678200}"/>
              </a:ext>
            </a:extLst>
          </p:cNvPr>
          <p:cNvSpPr/>
          <p:nvPr/>
        </p:nvSpPr>
        <p:spPr>
          <a:xfrm>
            <a:off x="172733" y="5982461"/>
            <a:ext cx="4481563" cy="8410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8" descr="List with solid fill">
            <a:extLst>
              <a:ext uri="{FF2B5EF4-FFF2-40B4-BE49-F238E27FC236}">
                <a16:creationId xmlns:a16="http://schemas.microsoft.com/office/drawing/2014/main" id="{9DCDF989-C216-F972-4019-C6654C17B6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800000">
            <a:off x="285414" y="6095142"/>
            <a:ext cx="615696" cy="61569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D2F7CB7-E182-D421-88D1-C19C87D08008}"/>
              </a:ext>
            </a:extLst>
          </p:cNvPr>
          <p:cNvSpPr txBox="1"/>
          <p:nvPr/>
        </p:nvSpPr>
        <p:spPr>
          <a:xfrm>
            <a:off x="901110" y="6251398"/>
            <a:ext cx="4562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00B050"/>
                </a:solidFill>
              </a:rPr>
              <a:t>Yep, we have a template for that!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780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16C3C3-978D-5677-F0B4-8E1B494B969C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037D4A9-682A-DF4C-BEC0-005B9B64998D}"/>
              </a:ext>
            </a:extLst>
          </p:cNvPr>
          <p:cNvSpPr/>
          <p:nvPr/>
        </p:nvSpPr>
        <p:spPr>
          <a:xfrm>
            <a:off x="0" y="0"/>
            <a:ext cx="121793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A5007FE-003A-4CCF-807F-A37C84D5D4F9}"/>
              </a:ext>
            </a:extLst>
          </p:cNvPr>
          <p:cNvSpPr txBox="1">
            <a:spLocks/>
          </p:cNvSpPr>
          <p:nvPr/>
        </p:nvSpPr>
        <p:spPr>
          <a:xfrm>
            <a:off x="12700" y="190500"/>
            <a:ext cx="12318999" cy="13176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6600" dirty="0">
                <a:solidFill>
                  <a:srgbClr val="FFFFFF"/>
                </a:solidFill>
                <a:latin typeface="Bahnschrift SemiBold Condensed" panose="020B0502040204020203" pitchFamily="34" charset="0"/>
              </a:rPr>
              <a:t>Planner Disclosures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1D35635-AC02-5553-C67A-1E4E4D97BB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5" y="1698643"/>
            <a:ext cx="12072149" cy="3101463"/>
          </a:xfrm>
          <a:prstGeom prst="rect">
            <a:avLst/>
          </a:prstGeom>
        </p:spPr>
      </p:pic>
      <p:pic>
        <p:nvPicPr>
          <p:cNvPr id="15" name="Graphic 14" descr="Badge New with solid fill">
            <a:extLst>
              <a:ext uri="{FF2B5EF4-FFF2-40B4-BE49-F238E27FC236}">
                <a16:creationId xmlns:a16="http://schemas.microsoft.com/office/drawing/2014/main" id="{1FEF0868-1393-2B09-D86D-44AF1FFEFA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90582" y="207264"/>
            <a:ext cx="597202" cy="59720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26076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6764AFA-C384-494E-AE01-57F6BAC847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7225" y="500063"/>
            <a:ext cx="10772775" cy="7943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en-US" sz="4800" dirty="0">
                <a:solidFill>
                  <a:srgbClr val="094D88"/>
                </a:solidFill>
                <a:latin typeface="Bahnschrift SemiBold Condensed" panose="020B0502040204020203" pitchFamily="34" charset="0"/>
              </a:rPr>
              <a:t>Relevant Financial Relationships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35B5056D-6B6A-494F-8B61-707E482DD6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9609103"/>
              </p:ext>
            </p:extLst>
          </p:nvPr>
        </p:nvGraphicFramePr>
        <p:xfrm>
          <a:off x="676275" y="2011363"/>
          <a:ext cx="10753725" cy="3767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FC1D4170-B632-48A2-AE02-67545A146E5D}"/>
              </a:ext>
            </a:extLst>
          </p:cNvPr>
          <p:cNvSpPr/>
          <p:nvPr/>
        </p:nvSpPr>
        <p:spPr>
          <a:xfrm>
            <a:off x="4752975" y="2533650"/>
            <a:ext cx="6296025" cy="276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62172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METROPOLITAN" val="hwl89btV"/>
  <p:tag name="SLIDO_APP_VERSION" val="1.2.3.2819"/>
  <p:tag name="SLIDO_PRESENTATION_ID" val="00000000-0000-0000-0000-000000000000"/>
  <p:tag name="SLIDO_EVENT_UUID" val="1af22985-fcf0-4a6b-a735-01d99b4b458d"/>
  <p:tag name="SLIDO_EVENT_SECTION_UUID" val="f10ab1a5-ea02-43f0-bbbb-5e90e2eacb3b"/>
  <p:tag name="ARTICULATE_PROJECT_OPEN" val="0"/>
  <p:tag name="ARTICULATE_SLIDE_COUNT" val="3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Metropolitan">
  <a:themeElements>
    <a:clrScheme name="Custom 1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0E6EA7"/>
      </a:accent1>
      <a:accent2>
        <a:srgbClr val="2A9FBC"/>
      </a:accent2>
      <a:accent3>
        <a:srgbClr val="53B7E8"/>
      </a:accent3>
      <a:accent4>
        <a:srgbClr val="0E6EA7"/>
      </a:accent4>
      <a:accent5>
        <a:srgbClr val="094D88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0E6EA7"/>
    </a:accent1>
    <a:accent2>
      <a:srgbClr val="2A9FBC"/>
    </a:accent2>
    <a:accent3>
      <a:srgbClr val="53B7E8"/>
    </a:accent3>
    <a:accent4>
      <a:srgbClr val="0E6EA7"/>
    </a:accent4>
    <a:accent5>
      <a:srgbClr val="094D88"/>
    </a:accent5>
    <a:accent6>
      <a:srgbClr val="84AC9D"/>
    </a:accent6>
    <a:hlink>
      <a:srgbClr val="2370CD"/>
    </a:hlink>
    <a:folHlink>
      <a:srgbClr val="877589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1bc9fcb-3f83-4f69-824e-3eaeafc06ff9" xsi:nil="true"/>
    <lcf76f155ced4ddcb4097134ff3c332f xmlns="d1fa441e-368d-49a9-82d6-6a267e41e414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AD3F09E0B1044C9F9927162A44AF37" ma:contentTypeVersion="18" ma:contentTypeDescription="Create a new document." ma:contentTypeScope="" ma:versionID="7bb87f4fa6d8e78ecee56baae909324c">
  <xsd:schema xmlns:xsd="http://www.w3.org/2001/XMLSchema" xmlns:xs="http://www.w3.org/2001/XMLSchema" xmlns:p="http://schemas.microsoft.com/office/2006/metadata/properties" xmlns:ns2="d1fa441e-368d-49a9-82d6-6a267e41e414" xmlns:ns3="01bc9fcb-3f83-4f69-824e-3eaeafc06ff9" targetNamespace="http://schemas.microsoft.com/office/2006/metadata/properties" ma:root="true" ma:fieldsID="f3ee1307d0562a7601734f16677d1fd3" ns2:_="" ns3:_="">
    <xsd:import namespace="d1fa441e-368d-49a9-82d6-6a267e41e414"/>
    <xsd:import namespace="01bc9fcb-3f83-4f69-824e-3eaeafc06f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fa441e-368d-49a9-82d6-6a267e41e4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c611454-967c-4763-821f-2ec4137591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bc9fcb-3f83-4f69-824e-3eaeafc06ff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02f2776-7ab4-433e-93d2-7480eec75373}" ma:internalName="TaxCatchAll" ma:showField="CatchAllData" ma:web="01bc9fcb-3f83-4f69-824e-3eaeafc06f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CC1E77-47BB-45C3-9A33-11F93488439D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01bc9fcb-3f83-4f69-824e-3eaeafc06ff9"/>
    <ds:schemaRef ds:uri="http://purl.org/dc/elements/1.1/"/>
    <ds:schemaRef ds:uri="d1fa441e-368d-49a9-82d6-6a267e41e41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1962589-3E85-4371-8D18-FED57AC64D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fa441e-368d-49a9-82d6-6a267e41e414"/>
    <ds:schemaRef ds:uri="01bc9fcb-3f83-4f69-824e-3eaeafc06f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748318C-F9EC-4A6A-9AE5-4730EAC278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3355</TotalTime>
  <Words>1381</Words>
  <Application>Microsoft Office PowerPoint</Application>
  <PresentationFormat>Widescreen</PresentationFormat>
  <Paragraphs>252</Paragraphs>
  <Slides>34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Arial</vt:lpstr>
      <vt:lpstr>Arial Narrow</vt:lpstr>
      <vt:lpstr>Bahnschrift Light Condensed</vt:lpstr>
      <vt:lpstr>Bahnschrift SemiBold Condensed</vt:lpstr>
      <vt:lpstr>Calibri</vt:lpstr>
      <vt:lpstr>Calibri Light</vt:lpstr>
      <vt:lpstr>Calibri Light (Body)</vt:lpstr>
      <vt:lpstr>Wingdings</vt:lpstr>
      <vt:lpstr>Metropolitan</vt:lpstr>
      <vt:lpstr>JOINT PROVIDERSHIP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Relevant Financial Relationships</vt:lpstr>
      <vt:lpstr>PowerPoint Presentation</vt:lpstr>
      <vt:lpstr>Mitigate Financial Relationships</vt:lpstr>
      <vt:lpstr>Relevant Financial Relationships</vt:lpstr>
      <vt:lpstr>PowerPoint Presentation</vt:lpstr>
      <vt:lpstr>Mitigate Financial Relationships</vt:lpstr>
      <vt:lpstr>PowerPoint Presentation</vt:lpstr>
      <vt:lpstr>PowerPoint Presentation</vt:lpstr>
      <vt:lpstr>PowerPoint Presentation</vt:lpstr>
      <vt:lpstr>Relevant Financial Relationships</vt:lpstr>
      <vt:lpstr>PowerPoint Presentation</vt:lpstr>
      <vt:lpstr>Mitigate Financial Relationships</vt:lpstr>
      <vt:lpstr>PowerPoint Presentation</vt:lpstr>
      <vt:lpstr>Disclose Financial Relationships</vt:lpstr>
      <vt:lpstr>PowerPoint Presentation</vt:lpstr>
      <vt:lpstr>PowerPoint Presentation</vt:lpstr>
      <vt:lpstr>Relevant Financial Relationships: What does AMDA need?</vt:lpstr>
      <vt:lpstr>I liked the budget worksheet!</vt:lpstr>
      <vt:lpstr>Income Sources</vt:lpstr>
      <vt:lpstr>What’s being funded?</vt:lpstr>
      <vt:lpstr>Let’s get specific</vt:lpstr>
      <vt:lpstr>Who gets an honoraria/travel money?</vt:lpstr>
      <vt:lpstr>PowerPoint Presentation</vt:lpstr>
      <vt:lpstr>Must get consent to share names or contact information of learners</vt:lpstr>
      <vt:lpstr>Opt-in Recommended Language</vt:lpstr>
      <vt:lpstr>Talking Money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CME</dc:title>
  <dc:creator>Caitlyn Keenan</dc:creator>
  <cp:lastModifiedBy>Lori Sharp</cp:lastModifiedBy>
  <cp:revision>6</cp:revision>
  <dcterms:created xsi:type="dcterms:W3CDTF">2020-12-03T18:23:02Z</dcterms:created>
  <dcterms:modified xsi:type="dcterms:W3CDTF">2024-01-31T15:56:32Z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3E9804A4-4118-48A7-923F-1AA889795480</vt:lpwstr>
  </property>
  <property fmtid="{D5CDD505-2E9C-101B-9397-08002B2CF9AE}" pid="3" name="ArticulatePath">
    <vt:lpwstr>https://amdaorg.sharepoint.com/sites/PDM/PDMShare/Joint Providership/JP Forms and Templates/Guidance - CME + App Presentation</vt:lpwstr>
  </property>
  <property fmtid="{D5CDD505-2E9C-101B-9397-08002B2CF9AE}" pid="4" name="ContentTypeId">
    <vt:lpwstr>0x010100CFAD3F09E0B1044C9F9927162A44AF37</vt:lpwstr>
  </property>
  <property fmtid="{D5CDD505-2E9C-101B-9397-08002B2CF9AE}" pid="5" name="SlidoAppVersion">
    <vt:lpwstr>1.2.3.2819</vt:lpwstr>
  </property>
  <property fmtid="{D5CDD505-2E9C-101B-9397-08002B2CF9AE}" pid="6" name="MediaServiceImageTags">
    <vt:lpwstr/>
  </property>
</Properties>
</file>