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EFE6B-0503-49F6-8CBF-B30255FC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EC800-305A-4975-B809-C6947A2E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5922-91C5-483D-AD14-9DE87DE134E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15A35-91BF-43AC-8431-2E50F7C5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3FDF8-8CF5-4967-B570-5AE510CE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F418-7DDC-49C7-BCC7-056219B8A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9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451B1-72CA-43D2-BE6E-41C2A532D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49659-033F-4764-B299-3522DA95C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C895B-98FC-4FAE-A852-274974D65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5922-91C5-483D-AD14-9DE87DE134E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C501-E98C-4C11-A2B0-A2D0FC8F1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EFAD4-B63C-4A8C-B57F-2BCC17BB6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F418-7DDC-49C7-BCC7-056219B8A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4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968865-8EAB-4564-88B5-9CE076A8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/>
              <a:t>COPD Management</a:t>
            </a:r>
            <a:br>
              <a:rPr lang="en-IN" sz="2800"/>
            </a:br>
            <a:r>
              <a:rPr lang="en-IN" sz="2300"/>
              <a:t>in the Post-Acute and Long-Term Care Setting</a:t>
            </a:r>
            <a:br>
              <a:rPr lang="en-IN" sz="2300"/>
            </a:br>
            <a:br>
              <a:rPr lang="en-IN" sz="2300"/>
            </a:br>
            <a:r>
              <a:rPr lang="en-IN" sz="3400"/>
              <a:t>Teaching Slides</a:t>
            </a:r>
            <a:br>
              <a:rPr lang="en-IN" sz="3400"/>
            </a:br>
            <a:endParaRPr lang="en-US" sz="3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147B8-5268-41AA-8799-535E1BC3B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41771E-22BD-4160-A033-A0B89629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B6FC5-C35B-4A8D-896A-AE36A014F3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05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F5E1BA-A79E-4AB2-AD8A-5412DA51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47E7D-301B-4797-97AF-40BEB56D1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0D36CC-1454-4FAD-8384-1DE37A41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D009A-086A-44EB-9EFE-BFEFFF8C99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23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86BB31-75E5-4DCF-830A-D98F2459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D2CC3-5081-4715-8743-8684D550A9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05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FFE6E9-3D0B-4BCD-A231-E3A3E8727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E7F88-58E6-4AE8-B4D2-E8899D2A90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9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6AD976-C8DF-40D0-BFBD-637A224F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3027B-1B07-4809-9D09-3370EF0EB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4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9AF386-45F6-4855-BF7C-1D3571F1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6F11B-D587-4E98-91C6-E559B8BBAE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1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B7FBF0-CC40-4BD7-A238-AC697BC4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ACB23-71F6-4001-8919-757E4EABE6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5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91FF30-E939-4339-9CA0-DFF50BEC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B8B50-4DA5-4102-8B13-D889F4673A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90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B2B1F3-D4D6-4678-9DE7-BB4B1AB1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C6E20-DA27-417F-B390-99D3BBC36E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4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07FD4B-9702-4125-A199-7E1D0299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NOTICE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AB959-D4FD-46B9-94DF-0FDCF58A7F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86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019DD8-6492-4F02-A072-E63D7726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7EA37-3955-45B9-ADEB-B56EEA0774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4046A-6C28-448E-9081-9DE6DEBB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F4B14-C453-4669-8995-B0CB26D61C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53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17A6D9-344E-4096-86EA-5B6E1287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120B3-EE10-474C-A2B8-A9BF9972F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0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6E298A-5ACE-438D-A1AD-F0E388E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6BF1B-CF6C-42D7-9C84-BF9CB28A6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2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9BB7A6-3E51-455C-944C-5FF10E2D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638927-C315-4D61-A477-3B73D0939E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3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978436-5E42-4FC3-BE76-61ECFA91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56F44-21C6-4398-973A-02AA5C87DC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34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463381-863A-4143-A956-3C3CFA57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0DB74-EB95-418C-A677-504481A3EB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51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D3136B-7D77-4532-AB16-83A1C69F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F6155E-4908-4B0D-92DD-2B116D1372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05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CCF8DD-2ADA-44D4-9B9C-5FE290D7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0D380-E544-4F44-B173-D5E666B84C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0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9E2E50-DA33-46CF-883F-93EF3B54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F4C2C2-5A10-4869-A00B-665DC03F91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1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13595F-BA20-4760-ABF8-B695496E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The Society for Post-Acute and Long-Term Care </a:t>
            </a:r>
            <a:br>
              <a:rPr lang="en-US"/>
            </a:br>
            <a:r>
              <a:rPr lang="en-US"/>
              <a:t>GUIDELINE DOMAINS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B22A3-EC87-4800-B289-B32FEA40C7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8393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8B7383-9DAF-424F-8890-05B97AF3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</a:t>
            </a:r>
            <a:r>
              <a:rPr lang="en-US" sz="3400" i="1"/>
              <a:t>(cont’d)</a:t>
            </a:r>
            <a:endParaRPr lang="en-US" sz="3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493F3-2ABE-48F4-AF96-B026CC0A0C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26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2C1A0A-6BF5-43F7-877C-7D3C24B4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QUESTIONS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A198E-9CE2-434D-B6DE-D73D9A36EF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77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2A0F29-F0E4-4F9A-95ED-CF434F3B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300"/>
              <a:t>Resources and Educational Tools</a:t>
            </a:r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793F1-54AA-4896-AA28-7D3181DCBD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E6D58B-9E77-405C-94AC-F14E7B43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0D056B-0D37-40DD-A3CC-9141729481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0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EB238D-8313-430D-8D72-5F0331F3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F0A2E-DC05-4350-966A-29D6BC676C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3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29A7E5-C71E-44DD-A85A-362D2E12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65B62D-FBBF-4BB9-AB67-92BACEE41B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3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411242-D38E-424E-99F9-49AA5BCBB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882D1-A7AC-44EA-8C15-BCEF63360C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0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08B1FB-5E10-45B3-9F5B-FF53D7FC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353CDD-2E1A-4B7E-8732-A04ABAAD46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7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FF0F2E-7F00-4E2D-8E58-1FD843C2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6078F-65E1-4AD3-8385-0BF3D79E4B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1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F0B2D963DB9741B0B505458444DE0E" ma:contentTypeVersion="18" ma:contentTypeDescription="Create a new document." ma:contentTypeScope="" ma:versionID="6ebc12f126cc6192f851a9204a074774">
  <xsd:schema xmlns:xsd="http://www.w3.org/2001/XMLSchema" xmlns:xs="http://www.w3.org/2001/XMLSchema" xmlns:p="http://schemas.microsoft.com/office/2006/metadata/properties" xmlns:ns2="80c4a6f5-1b61-42cb-a100-25a5a8467a77" xmlns:ns3="fb429d33-8b5f-4e5a-8fc2-d65a2b42f964" targetNamespace="http://schemas.microsoft.com/office/2006/metadata/properties" ma:root="true" ma:fieldsID="af349739fd63ed5402928dd5fc748411" ns2:_="" ns3:_="">
    <xsd:import namespace="80c4a6f5-1b61-42cb-a100-25a5a8467a77"/>
    <xsd:import namespace="fb429d33-8b5f-4e5a-8fc2-d65a2b42f9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4a6f5-1b61-42cb-a100-25a5a8467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611454-967c-4763-821f-2ec413759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29d33-8b5f-4e5a-8fc2-d65a2b42f9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8f1917-149e-4139-8769-d93691c361e7}" ma:internalName="TaxCatchAll" ma:showField="CatchAllData" ma:web="fb429d33-8b5f-4e5a-8fc2-d65a2b42f9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B80920-B304-44AB-90F5-8030744D8D15}"/>
</file>

<file path=customXml/itemProps2.xml><?xml version="1.0" encoding="utf-8"?>
<ds:datastoreItem xmlns:ds="http://schemas.openxmlformats.org/officeDocument/2006/customXml" ds:itemID="{8D3B3211-ECFE-47CB-BDC7-F5333348568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On-screen Show (4:3)</PresentationFormat>
  <Paragraphs>32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COPD Management in the Post-Acute and Long-Term Care Setting  Teaching Slides </vt:lpstr>
      <vt:lpstr>NOTICE</vt:lpstr>
      <vt:lpstr>The Society for Post-Acute and Long-Term Care  GUIDELINE DOMAINS</vt:lpstr>
      <vt:lpstr>DEFINITION </vt:lpstr>
      <vt:lpstr>OVERVIEW</vt:lpstr>
      <vt:lpstr>OVERVIEW</vt:lpstr>
      <vt:lpstr>RECOGNITION</vt:lpstr>
      <vt:lpstr>RECOGNITION</vt:lpstr>
      <vt:lpstr>RECOGNITION</vt:lpstr>
      <vt:lpstr>ASSESSMENT</vt:lpstr>
      <vt:lpstr>ASSESSMENT</vt:lpstr>
      <vt:lpstr>ASSESSMENT</vt:lpstr>
      <vt:lpstr>ASSESSMENT</vt:lpstr>
      <vt:lpstr>ASSESSMENT</vt:lpstr>
      <vt:lpstr>ASSESSMENT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MONITORING</vt:lpstr>
      <vt:lpstr>SUMMARY</vt:lpstr>
      <vt:lpstr>SUMMARY (cont’d)</vt:lpstr>
      <vt:lpstr>QUESTIONS</vt:lpstr>
      <vt:lpstr>Resources and Educational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COPD Management in the Post-Acute and Long-Term Care Setting  Teaching Slides</dc:title>
  <dc:creator>Danielle Jordan</dc:creator>
  <cp:lastModifiedBy>Tien Sun</cp:lastModifiedBy>
  <cp:revision>1</cp:revision>
  <dcterms:created xsi:type="dcterms:W3CDTF">2019-03-01T16:23:53Z</dcterms:created>
  <dcterms:modified xsi:type="dcterms:W3CDTF">2022-10-19T15:53:33Z</dcterms:modified>
</cp:coreProperties>
</file>