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76793-0146-49E6-8B03-7A199522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6EDF03-A0A5-428B-A1AD-E05AD203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382A-12D4-486A-AE0B-164469C2146C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E1898A-56CB-4152-B293-9F5B4D10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BC1E5-AA9C-4BD0-9343-41CE357B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7BBE-7A9F-4252-AB78-F83A87A6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8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3A83E-F95D-418F-9C2F-C865F9A3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FECBB-DB53-4DEF-9C2E-8B084733D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2D996-544D-40CD-8F72-2646480D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382A-12D4-486A-AE0B-164469C2146C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B0066-E501-47E0-A49C-C628BD3E9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AF91-39B9-4175-B8AC-D4AAAAAF6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7BBE-7A9F-4252-AB78-F83A87A6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5B9FC0-8D57-433B-8453-6DDB10DD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5400"/>
              <a:t>COPD Management</a:t>
            </a:r>
            <a:br>
              <a:rPr lang="en-IN" sz="5400"/>
            </a:br>
            <a:r>
              <a:rPr lang="en-IN" sz="2300"/>
              <a:t>in the Post-Acute and Long-Term Care Setting</a:t>
            </a:r>
            <a:br>
              <a:rPr lang="en-IN" sz="2300"/>
            </a:br>
            <a:br>
              <a:rPr lang="en-IN" sz="2300"/>
            </a:br>
            <a:r>
              <a:rPr lang="en-IN" sz="3400"/>
              <a:t>Teaching Slides</a:t>
            </a:r>
            <a:endParaRPr lang="en-US" sz="3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499D-3450-42CA-8FAE-95F9B02B1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6AEB6-FFA6-46EA-A164-F62BDFCE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AC5BF-AAF6-45C0-B433-2D15B34A8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2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2F1378-7723-4D3E-B85A-F2FD756E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80349-054F-4E39-B6DA-759E78837B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332894-33F9-444A-B353-1E596866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08839-D67C-4362-9C07-BD2398AA4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99E1B8-248D-48E0-B853-1F042DF0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CEE6-A683-48BC-86E3-F9EEB781B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63FD10-1C2C-44BC-B75C-A72D3B21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38ADE-D320-4AE5-885E-6D6FB98DE7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70AF03-90B3-4AD8-AA0B-7A0658A0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D200F-0154-4515-96C5-7671CA9DF2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59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23FEC4-BC57-4B91-8338-C3C401A4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0D86E-8AC1-40F5-9618-90091AB342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2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0DF629-0504-4D99-A048-FEE43CE1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62B45-E454-40B5-862E-32BCD1A909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2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7D8B69-BEC3-4E1A-95A9-52E2A9C0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0A0C9-2E36-40C3-A840-3916673C0C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3A006D-D779-46E2-AD80-1808C2B8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01CA7-AC08-4E97-9549-E42B05C64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8A72A-6B84-470C-A636-1A0DF816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NOTICE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DABC6-D942-45F7-918C-CF4CA1F306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07B56A-407E-4D4F-9446-DF116A78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9E871-5056-415B-853B-93EFAD0D5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5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6B61B-ACC3-485F-9DEA-199B0A20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11BC-081D-465B-86BC-BD168ABBF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013AB8-6869-4EC9-99E6-1A19F04C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47DF4-51DA-4EB9-96FF-1698A0883E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2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72CFE7-1471-4C82-8CD6-CD9E9577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F7B39-C3AE-4241-92C9-81D5C6A538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32BB2E-FE3A-4824-B4FB-0E4804C6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14163-E63F-4EA2-AB5C-C17DC3F771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33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B9A605-5775-44C1-942F-1748953A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3EB47-A9E6-4221-B624-0A2D91AB2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85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5AA147-7CC0-427F-AC81-D6C00916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FD961-BE32-45F0-824E-9CD20E80D0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5EB4A8-D5BC-45A3-88D0-9E51A932D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DDD45-6E9C-4B2A-9989-0675A691F9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55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9EE109-709D-4A5F-B5A7-7051B296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0080F-178C-4219-8193-081F39641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1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A69D03-EB8F-4679-AC89-32C72302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7834C-A002-40D4-A1C5-A52D60DA53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047DDC-E869-4A4D-8BEA-591D08D1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/>
              <a:t>The Society for Post-Acute and Long-Term Care </a:t>
            </a:r>
            <a:br>
              <a:rPr lang="en-US"/>
            </a:br>
            <a:r>
              <a:rPr lang="en-US"/>
              <a:t>GUIDELINE DOMAINS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6A5E0-B6F1-4F09-ACA9-703D20B5D0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6819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0F544B-3E2C-43C3-A98D-790351BC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BB372-9AAC-406B-ACD8-E69961C7B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98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53E7BB-C633-4D1D-8023-9C329178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DF180-62FA-4FBF-9A8C-315913A966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991D2B-A46D-4CFE-829E-D6407EF1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9C35B-E53A-4928-8613-40EA40D64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1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6E4F93-7D46-4CEE-A36C-BCF93F595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0F189-E59F-4D06-8E54-64F09268DD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ECD730-5EF4-4D63-92D2-8812E2FC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9A65D-871B-479A-8004-E268EDE0B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5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725BC8-4F3C-4AB7-9394-072B9AC7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4F140-2702-42E4-B1D2-23644BDF9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7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CA1798-78BF-4C26-BCBB-672EE4B2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7668F-9FC4-49D4-8A90-5D62E21FB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81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278AFF-0253-4853-BAFF-4340EF47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0F9E1-C84C-4CC8-88C9-F772CB590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89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D89A6A-CF30-4580-ABB0-3B447E1A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08522-DE29-4E7D-BDDB-2E99C686D4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7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88AB2E-EDFC-4504-B0B7-F92F8939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E7BEC-D256-4826-8CF1-E6C54735E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6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794783-1561-4A0E-B059-1D4F5E39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8EB6D-2D4C-4F97-90D4-91F87538B7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09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69694E-15C3-4483-8753-81F4BABD8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31E7E-5A26-4485-A794-5866F3507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F68A2E-0FF1-424C-9908-6BE7FA716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A04D5-6C88-4F3C-96CF-2B1274604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17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D98ED2-F4AF-4E2C-9FB6-0219BE6E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A88BB-2315-42C8-AF5E-D20858E2E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19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FF35D-4BEE-4D0C-A9DE-FD90EDC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36A3E-38BE-49BE-BDA5-C31E4DDB7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15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0FF841-A99D-4ACD-9F1F-30341A89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92549-8504-4E04-80B7-5E4EE1D1B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37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772D5C-ECD7-45E0-91DF-4D2D38AA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323F2-4A63-4AD1-9C61-33431D88FB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7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B71F9C-B2C1-4615-912B-2798445E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B265E-F59F-4678-B82D-FF937DBD35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1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9797D5-FAEB-4D36-8CA8-F02E6A80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ADDE6-9548-43BB-8AE2-2F71BB9D4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0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0E20F2-84EC-4038-9FC3-F5AD6A38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757CB-B1BA-49DA-86B4-EB5520186A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05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746AFD-245A-4D39-AB23-BA3B41CC8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Questions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0D532-EFD2-48C5-B8F5-18D173D51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3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37F3A4-7967-4EF2-B6F8-AB77EFF1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3B721-42D5-4EE3-B911-7FD56E061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81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FAB008-5A29-4855-AA50-6F96406F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300"/>
              <a:t>Resources and Educational Tools</a:t>
            </a:r>
            <a:endParaRPr lang="en-US"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C2192-D907-45D5-8DFD-FEADA31333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DD4677-E370-483D-B360-B3521657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A3E33-450E-4368-8D0C-5FB44B25D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5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A7CE4C-0826-4BA9-A8D0-B42C1ED8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B97F2-466F-44B9-A566-84EAA7309D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6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BE7EB2-66A5-48BE-8245-47FC5BF4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BE770-4B00-4676-BC2C-27718BA5A1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7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072888-D901-419C-AD68-5BC7496C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B3637-E268-402B-B7F5-E1B296EEA0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8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F0B2D963DB9741B0B505458444DE0E" ma:contentTypeVersion="18" ma:contentTypeDescription="Create a new document." ma:contentTypeScope="" ma:versionID="6ebc12f126cc6192f851a9204a074774">
  <xsd:schema xmlns:xsd="http://www.w3.org/2001/XMLSchema" xmlns:xs="http://www.w3.org/2001/XMLSchema" xmlns:p="http://schemas.microsoft.com/office/2006/metadata/properties" xmlns:ns2="80c4a6f5-1b61-42cb-a100-25a5a8467a77" xmlns:ns3="fb429d33-8b5f-4e5a-8fc2-d65a2b42f964" targetNamespace="http://schemas.microsoft.com/office/2006/metadata/properties" ma:root="true" ma:fieldsID="af349739fd63ed5402928dd5fc748411" ns2:_="" ns3:_="">
    <xsd:import namespace="80c4a6f5-1b61-42cb-a100-25a5a8467a77"/>
    <xsd:import namespace="fb429d33-8b5f-4e5a-8fc2-d65a2b42f9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4a6f5-1b61-42cb-a100-25a5a8467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c611454-967c-4763-821f-2ec4137591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29d33-8b5f-4e5a-8fc2-d65a2b42f96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8f1917-149e-4139-8769-d93691c361e7}" ma:internalName="TaxCatchAll" ma:showField="CatchAllData" ma:web="fb429d33-8b5f-4e5a-8fc2-d65a2b42f9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429d33-8b5f-4e5a-8fc2-d65a2b42f964" xsi:nil="true"/>
    <lcf76f155ced4ddcb4097134ff3c332f xmlns="80c4a6f5-1b61-42cb-a100-25a5a8467a7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B75286-ADEA-4734-9E97-9BCD307E297F}"/>
</file>

<file path=customXml/itemProps2.xml><?xml version="1.0" encoding="utf-8"?>
<ds:datastoreItem xmlns:ds="http://schemas.openxmlformats.org/officeDocument/2006/customXml" ds:itemID="{12389A9A-F4F2-4994-9033-E6934841FFBA}"/>
</file>

<file path=customXml/itemProps3.xml><?xml version="1.0" encoding="utf-8"?>
<ds:datastoreItem xmlns:ds="http://schemas.openxmlformats.org/officeDocument/2006/customXml" ds:itemID="{8EE50874-F284-475F-A017-CA135A48B4F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Microsoft Office PowerPoint</Application>
  <PresentationFormat>On-screen Show (4:3)</PresentationFormat>
  <Paragraphs>50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COPD Management in the Post-Acute and Long-Term Care Setting  Teaching Slides</vt:lpstr>
      <vt:lpstr>NOTICE</vt:lpstr>
      <vt:lpstr>The Society for Post-Acute and Long-Term Care  GUIDELINE DOMAINS</vt:lpstr>
      <vt:lpstr>INTRODUCTION</vt:lpstr>
      <vt:lpstr>OVERVIEW</vt:lpstr>
      <vt:lpstr>OVERVIEW</vt:lpstr>
      <vt:lpstr>RECOGNITION</vt:lpstr>
      <vt:lpstr>RECOGNITION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ASSESSMENT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TREATMENT</vt:lpstr>
      <vt:lpstr>MONITORING</vt:lpstr>
      <vt:lpstr>MONITORING</vt:lpstr>
      <vt:lpstr>MONITORING</vt:lpstr>
      <vt:lpstr>MONITORING</vt:lpstr>
      <vt:lpstr>MONITORING</vt:lpstr>
      <vt:lpstr>MONITORING</vt:lpstr>
      <vt:lpstr>SUMMARY</vt:lpstr>
      <vt:lpstr>Questions</vt:lpstr>
      <vt:lpstr>Resources and Educational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COPD Management in the Post-Acute and Long-Term Care Setting  Teaching Slides</dc:title>
  <dc:creator>Danielle Jordan</dc:creator>
  <cp:lastModifiedBy>Tien Sun</cp:lastModifiedBy>
  <cp:revision>1</cp:revision>
  <dcterms:created xsi:type="dcterms:W3CDTF">2019-03-01T16:23:01Z</dcterms:created>
  <dcterms:modified xsi:type="dcterms:W3CDTF">2022-10-19T15:56:17Z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0x0101009DF0B2D963DB9741B0B505458444DE0E</vt:lpwstr>
  </property>
</Properties>
</file>