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F54C-2E74-4CCF-BE3D-45EAFB7D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00DE4-A4FB-4D62-814F-EBBC94EE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6172-6CAC-47F4-B604-27D2462795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4F68A-7D0C-4FFB-A7F8-9EADA894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91053-26FB-4B8D-90EE-DA398D3B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D96-3A35-4013-8A92-AD9B5438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2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B8343-8D43-451F-B9BB-C953042C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10B81-1F70-426D-9D5B-A421BD025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B90E-46D7-48B6-9D43-74F195BD9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6172-6CAC-47F4-B604-27D2462795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984EA-04ED-4192-97CD-F0A25A236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CDFDE-3A6E-4B83-A20A-E69D07CD4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5D96-3A35-4013-8A92-AD9B5438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009E17-A2AE-4BB1-A38C-E5BE35E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Heart Failure</a:t>
            </a:r>
            <a:br>
              <a:rPr lang="en-IN" sz="2800"/>
            </a:br>
            <a:r>
              <a:rPr lang="en-IN" sz="2300"/>
              <a:t>in the Post-Acute and Long-Term Care Setting</a:t>
            </a:r>
            <a:br>
              <a:rPr lang="en-IN" sz="2300"/>
            </a:br>
            <a:br>
              <a:rPr lang="en-IN" sz="2300"/>
            </a:br>
            <a:r>
              <a:rPr lang="en-IN" sz="3400"/>
              <a:t>Teaching Slides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BBEF8-B446-48EE-8ED9-0FC3323FF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3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114E5-445D-4D15-8BD2-AC3F8234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F5F0D-7A3E-4DC3-A0BA-C361210E7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C7C14-97E2-4858-ABB9-1D9985B4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665A4-DA7C-492D-9990-FA462E4D4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59AC14-87EB-423E-B2D8-FC49CD1A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92BF0-6160-4F1B-AAF9-B3294AB6D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6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E7C7B0-C315-4357-B291-D8758E20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75AB3-5AE7-48BF-A107-C6C02C6945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921C51-DF17-48CC-8B90-A5210264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5DFAD-BBDC-42DB-8DC5-5A534DCE5C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7A5D9-584F-49DF-B952-CFAA5806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FFD43-5C4D-49F3-B36E-7A691240B2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0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321AB-5F87-4DB0-A185-2E1343B6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31ED67-8364-47E7-8678-3503028C0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8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EAA354-69E9-43AD-830D-E15D22A4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45905-4E78-4B40-A426-F4339AB0C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AB60C-0385-4FE7-BE83-7F27C028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FA2CA-F6E8-432A-98E7-6CE8448151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90E9DD-2991-4046-9FB2-0B87755D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4CCC6-698F-48B5-8399-CA3CD0AEA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7379A-3A4F-46C4-87A5-8E885632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6C08C-1BC7-4723-9321-87871AFDC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BFF572-1C3E-419F-945A-763BBD88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AE52F-2FC2-4712-ADA0-6471F12946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8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DEC89E-405E-444D-B627-D2A238B5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B92C8-42A8-43F6-8B77-E349DDC9B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31CA6-0F03-4355-8A64-3B713604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80D54-2084-4B37-AFE0-EB4B908FC8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46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091F35-E12E-4D1F-83C8-D08611F6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59844-83D0-4D99-8F03-FDFD289A8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83D736-9D1A-4282-BC41-BE057CEE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/>
              <a:t>Treatment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5B408-69FA-4019-8479-C7D4F7E70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C7D2D-30BC-46BB-A3F0-D2B07A2D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01F05-A066-4B0D-B199-97A9EE12B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9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D5FF5-A860-4192-8ADD-54CBB8C4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02FB3-56F4-411F-8BE7-0F7058AC7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49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EC40A4-AA53-42E6-A70D-38F6E1F8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A2078-9B56-43B1-AD29-524DF8057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063254-868B-412F-A0DE-0B05503C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CF0BD-FFE7-48AE-9067-4B06FC6DB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6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3E05AE-B38A-41A9-976A-A694BB84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1297B-5E07-4D6C-8BB7-E66B851BB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9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0E955A-6387-4AB5-ACF7-AE4F05DA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IN"/>
              <a:t>Definitions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38FE6-4F26-4AAC-BA7E-0EE2EE34C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20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0793CD-0CDE-4197-9053-6067359A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/>
              <a:t>Treatment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AFDE1-10B1-474F-AA14-FC27B0899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7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0F3214-8853-4F05-8FBE-3C7212D2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1CC3A-BB3F-4775-A64C-8F61E386F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2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BB4C6A-7FA4-4480-A085-394E8B48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40418-A7CC-42CD-8B61-D2533FDFC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7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00EB7-C75F-47D2-83E2-257F7696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4B4E8-F6F0-49B0-97E2-60D5F1A97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7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FF2052-625F-49BF-B39E-BD9FA34A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5E623-5B2C-4E62-8C7A-E01B22093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3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E3D244-059B-403D-B715-5ECD5BA2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28FE-796E-4615-939A-D4A0630685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1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A97919-2C56-43C1-B645-828C7834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E8FE7-AA4F-42F5-A554-C10EA4190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A9CA8F-1F65-4C3F-B43C-893CCAB3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0ABC2-EDAB-4FFB-8EA5-B43B8914C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94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09F8B0-F076-4C6B-8CA0-13CCDAF8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CB662-2C41-4AAD-9314-26C891985D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2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208652-F5F5-4491-8060-9FCDECD8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/>
              <a:t>Monitoring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8E647-A0C9-4361-89C6-8F87C896E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EF95B5-8680-4331-80FB-02BBC883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Heart Failure in PA/LTC Settings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83665-9325-427F-809C-B03482DAC6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27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E1816-62BA-40A3-B6D4-8E26028C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81D24-A3B0-427F-97BE-E79EDDA35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0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83789-B06E-4D70-8EEC-4C63E91D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F8215-737B-4978-B7AB-EB5800AD3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6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B4484-0F22-497A-BE94-617099C9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300"/>
              <a:t>Resources and Educational Tools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3FA92-926D-4D30-BAFD-BEC4473BB2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6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A29471-62DF-4006-959D-153BF140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The Society for Post-Acute and Long-Term Care </a:t>
            </a:r>
            <a:br>
              <a:rPr lang="en-US"/>
            </a:br>
            <a:r>
              <a:rPr lang="en-US"/>
              <a:t>Guideline Domains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417B7-1727-49E5-A49D-0B73C35B2B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538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EA7168-160B-4A95-ADFA-5BAFA167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Algorithm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A676C-C6BC-4306-9D04-F79EB75C0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1CB9F7-E0FE-4E36-B52A-D225F0D9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Algorithm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0F488-9B46-4334-A4FD-490D5CD63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3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D6C1F-3A5D-4107-999E-80675C3D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77F56-0DA7-4213-B882-197A2718D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5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2E2A4B-D2BA-49E6-B19C-A87EBCB7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F0716-544D-4519-846A-D5A798BE9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0B2D963DB9741B0B505458444DE0E" ma:contentTypeVersion="18" ma:contentTypeDescription="Create a new document." ma:contentTypeScope="" ma:versionID="6ebc12f126cc6192f851a9204a074774">
  <xsd:schema xmlns:xsd="http://www.w3.org/2001/XMLSchema" xmlns:xs="http://www.w3.org/2001/XMLSchema" xmlns:p="http://schemas.microsoft.com/office/2006/metadata/properties" xmlns:ns2="80c4a6f5-1b61-42cb-a100-25a5a8467a77" xmlns:ns3="fb429d33-8b5f-4e5a-8fc2-d65a2b42f964" targetNamespace="http://schemas.microsoft.com/office/2006/metadata/properties" ma:root="true" ma:fieldsID="af349739fd63ed5402928dd5fc748411" ns2:_="" ns3:_="">
    <xsd:import namespace="80c4a6f5-1b61-42cb-a100-25a5a8467a77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4a6f5-1b61-42cb-a100-25a5a8467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8f1917-149e-4139-8769-d93691c361e7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29d33-8b5f-4e5a-8fc2-d65a2b42f964" xsi:nil="true"/>
    <lcf76f155ced4ddcb4097134ff3c332f xmlns="80c4a6f5-1b61-42cb-a100-25a5a8467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571681-39BF-40C2-BC33-D1A8861EE4EC}"/>
</file>

<file path=customXml/itemProps2.xml><?xml version="1.0" encoding="utf-8"?>
<ds:datastoreItem xmlns:ds="http://schemas.openxmlformats.org/officeDocument/2006/customXml" ds:itemID="{3C58345A-DC00-47CD-B4EE-8EA94E5ABB40}"/>
</file>

<file path=customXml/itemProps3.xml><?xml version="1.0" encoding="utf-8"?>
<ds:datastoreItem xmlns:ds="http://schemas.openxmlformats.org/officeDocument/2006/customXml" ds:itemID="{7B5B8F30-8E80-4AC3-B1E0-AB5B67B4FB1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(4:3)</PresentationFormat>
  <Paragraphs>42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Heart Failure in the Post-Acute and Long-Term Care Setting  Teaching Slides</vt:lpstr>
      <vt:lpstr>NOTICE</vt:lpstr>
      <vt:lpstr>Definitions</vt:lpstr>
      <vt:lpstr>Heart Failure in PA/LTC Settings</vt:lpstr>
      <vt:lpstr>The Society for Post-Acute and Long-Term Care  Guideline Domains </vt:lpstr>
      <vt:lpstr>Algorithm Framework</vt:lpstr>
      <vt:lpstr>Algorithm Framework</vt:lpstr>
      <vt:lpstr>Recognition</vt:lpstr>
      <vt:lpstr>Recognition</vt:lpstr>
      <vt:lpstr>Recognition</vt:lpstr>
      <vt:lpstr>Recognition</vt:lpstr>
      <vt:lpstr>Recognition</vt:lpstr>
      <vt:lpstr>Assessment</vt:lpstr>
      <vt:lpstr>Assessment</vt:lpstr>
      <vt:lpstr>Assessment</vt:lpstr>
      <vt:lpstr>Assessment</vt:lpstr>
      <vt:lpstr>Assessment</vt:lpstr>
      <vt:lpstr>Assessment</vt:lpstr>
      <vt:lpstr>Assessment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Monitoring</vt:lpstr>
      <vt:lpstr>Monitoring</vt:lpstr>
      <vt:lpstr>Monitoring</vt:lpstr>
      <vt:lpstr>Summary</vt:lpstr>
      <vt:lpstr>Questions</vt:lpstr>
      <vt:lpstr>Resources and Educational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 in the Post-Acute and Long-Term Care Setting  Teaching Slides</dc:title>
  <dc:creator>Danielle Jordan</dc:creator>
  <cp:lastModifiedBy>Tien Sun</cp:lastModifiedBy>
  <cp:revision>1</cp:revision>
  <dcterms:created xsi:type="dcterms:W3CDTF">2018-03-01T16:49:46Z</dcterms:created>
  <dcterms:modified xsi:type="dcterms:W3CDTF">2022-10-19T15:59:12Z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0x0101009DF0B2D963DB9741B0B505458444DE0E</vt:lpwstr>
  </property>
</Properties>
</file>