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EFE8-7777-41B3-A361-E6D0DAE8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11AE0-8F3C-4441-981D-AF299152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8F62-5A53-4858-B371-E93E91D9382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F3E7C-83D1-456A-91AB-287444C4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5FC2D-47AA-45AA-B5CD-774159AB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5A1C-C0E0-44FD-A26C-D384FD7E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8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09F11-7F6C-4AA9-95EB-83C0A6A9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BED4C-6037-4418-8B8B-835A9849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5D053-15E2-4490-B0FB-463B5D237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8F62-5A53-4858-B371-E93E91D9382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EB972-4D3C-4872-8C42-4298B77DE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641E7-6FE9-46E8-8064-1B71F7312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5A1C-C0E0-44FD-A26C-D384FD7E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E9DF9C-DC6C-4172-9DC2-0DD45182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/>
              <a:t>Pain Management</a:t>
            </a:r>
            <a:br>
              <a:rPr lang="en-IN" sz="4400"/>
            </a:br>
            <a:br>
              <a:rPr lang="en-IN" sz="800"/>
            </a:br>
            <a:r>
              <a:rPr lang="en-IN" sz="2200"/>
              <a:t>in the Post-Acute and Long-Term Care Setting</a:t>
            </a:r>
            <a:br>
              <a:rPr lang="en-IN" sz="2200"/>
            </a:br>
            <a:br>
              <a:rPr lang="en-IN" sz="800"/>
            </a:br>
            <a:r>
              <a:rPr lang="en-IN" sz="3400"/>
              <a:t>Teaching Slides</a:t>
            </a:r>
            <a:endParaRPr lang="en-US" sz="3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7F58F-FC9B-4E44-A613-2E47E5D36F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3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811455-C16C-40AA-B756-9C714896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7DB0C-9C64-4267-AD57-D08A0B5E72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6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0DD043-9EE3-4F54-B722-309D30DD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185C8-0977-4F59-8708-96FA1332C0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5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BAEDCB-EF80-46FD-9778-C8615B05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56AF8-976B-41F6-8AD3-1601CA7E61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6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56E1DA-AFFF-4396-A096-A2CC9A0D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CNA OBSERVATION OF PAIN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D3B68-E296-4072-886A-1D8BE8FB76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3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E099E8-58EF-412A-8A12-CECE9D6A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 SCALES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51291-6F2B-4259-B6A8-FAAD4E963C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7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207EFC-A3CA-4076-9979-AE92EF6B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 SCALE: PAIN-AD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17883-E7F6-4BE4-8039-DC5D4CEA47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16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5A2581-69C8-4199-8628-9499D67A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38F30-E60E-41DB-A66D-A36AFAB1E7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1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8C186D-1F2E-44CA-8343-1078F3DD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E7581-74A5-4C7F-B7C8-3861E227E7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5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0C3478-DC61-4076-BA78-15B22756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91AFB-6126-47F5-BB67-64101BB02B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8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9BEFDC-5DF9-4F9C-A93D-47A22B4B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Quality Assurance Performance Improvement (QAPI)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E0D8F-D608-42CF-971D-9BB9B80CE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6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D32BC1-E33E-4604-B0FC-01383866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NOTICE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0B4ED-5DB3-40E4-947A-3B0AED64F9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5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4B35B7-1A6F-496D-BED4-111569BE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Quality Assurance Performance Improvement (QAPI)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2CAEF-D0D3-4C2A-A70E-9C3EFF8F8A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4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D809AA-949F-424C-BABE-829378B2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OUTCOMES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5B2F6-AA22-48D7-B101-FBF2EA7E4A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346686-F66F-47C1-8172-AA93175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2815D-BF98-4516-8B81-4A5697C8C1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6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0F8A67-6C00-4FE9-A2E4-E43276C9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QUESTIONS?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C3448-9E98-4D6B-B6A8-BFE330DB6D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18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513E5D-00E9-49E0-B79C-ED9D6831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300"/>
              <a:t>Resources and Educational Tools</a:t>
            </a:r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78B8F-1146-49B6-A2DB-30874E35E0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6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BF1C6A-C1C7-4FCF-84BA-6CA01D6EA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The Society for Post-Acute and Long-Term Care </a:t>
            </a:r>
            <a:br>
              <a:rPr lang="en-US"/>
            </a:br>
            <a:r>
              <a:rPr lang="en-US"/>
              <a:t>GUIDELINE DOMAINS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DD949-9D6D-41F9-860A-09391CB547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08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2324A5-D5FF-45E1-99DC-FBF73CE9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PERSON-CENTERED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D45A9-8D4B-4B77-B564-B773B8DAE5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1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3AAAA8-DE23-4A81-9118-0558ED26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PAIN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BC5FC-51B0-4432-BF86-5834739840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8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C27789-F1D5-4F9A-8FFE-0AA9C4A0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PAIN IN THE PALTC SETTING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C9C58-A4DD-40F5-A297-F6DFC73F83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7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C5D98D-FE48-4B43-8A9C-A90D6BF3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PAIN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568A4-A92F-4BB5-BEFA-FA71BA2E53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6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83D1E0-2BFC-4949-9F35-58753EE9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2F77F-A212-4CBD-9FC3-F3395358C3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96BAE1-7819-49FA-93A9-F1A06D8A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20E66-0467-4AE1-927E-B727C5C53E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22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0B2D963DB9741B0B505458444DE0E" ma:contentTypeVersion="18" ma:contentTypeDescription="Create a new document." ma:contentTypeScope="" ma:versionID="6ebc12f126cc6192f851a9204a074774">
  <xsd:schema xmlns:xsd="http://www.w3.org/2001/XMLSchema" xmlns:xs="http://www.w3.org/2001/XMLSchema" xmlns:p="http://schemas.microsoft.com/office/2006/metadata/properties" xmlns:ns2="80c4a6f5-1b61-42cb-a100-25a5a8467a77" xmlns:ns3="fb429d33-8b5f-4e5a-8fc2-d65a2b42f964" targetNamespace="http://schemas.microsoft.com/office/2006/metadata/properties" ma:root="true" ma:fieldsID="af349739fd63ed5402928dd5fc748411" ns2:_="" ns3:_="">
    <xsd:import namespace="80c4a6f5-1b61-42cb-a100-25a5a8467a77"/>
    <xsd:import namespace="fb429d33-8b5f-4e5a-8fc2-d65a2b42f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4a6f5-1b61-42cb-a100-25a5a8467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611454-967c-4763-821f-2ec413759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29d33-8b5f-4e5a-8fc2-d65a2b42f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8f1917-149e-4139-8769-d93691c361e7}" ma:internalName="TaxCatchAll" ma:showField="CatchAllData" ma:web="fb429d33-8b5f-4e5a-8fc2-d65a2b42f9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429d33-8b5f-4e5a-8fc2-d65a2b42f964" xsi:nil="true"/>
    <lcf76f155ced4ddcb4097134ff3c332f xmlns="80c4a6f5-1b61-42cb-a100-25a5a8467a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82A38D-70E5-46BA-85E3-28A6F638E400}"/>
</file>

<file path=customXml/itemProps2.xml><?xml version="1.0" encoding="utf-8"?>
<ds:datastoreItem xmlns:ds="http://schemas.openxmlformats.org/officeDocument/2006/customXml" ds:itemID="{144B6CE8-CC30-4643-BB05-F56499571B6E}"/>
</file>

<file path=customXml/itemProps3.xml><?xml version="1.0" encoding="utf-8"?>
<ds:datastoreItem xmlns:ds="http://schemas.openxmlformats.org/officeDocument/2006/customXml" ds:itemID="{6D916F7D-AA36-4185-9B10-2899B09A55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Pain Management  in the Post-Acute and Long-Term Care Setting  Teaching Slides</vt:lpstr>
      <vt:lpstr>NOTICE</vt:lpstr>
      <vt:lpstr>The Society for Post-Acute and Long-Term Care  GUIDELINE DOMAINS</vt:lpstr>
      <vt:lpstr>PERSON-CENTERED CARE</vt:lpstr>
      <vt:lpstr>DEFINITION OF PAIN</vt:lpstr>
      <vt:lpstr>PAIN IN THE PALTC SETTING</vt:lpstr>
      <vt:lpstr>IMPACT OF PAIN</vt:lpstr>
      <vt:lpstr>RECOGNITION</vt:lpstr>
      <vt:lpstr>RECOGNITION</vt:lpstr>
      <vt:lpstr>RECOGNITION</vt:lpstr>
      <vt:lpstr>RECOGNITION</vt:lpstr>
      <vt:lpstr>ASSESSMENT</vt:lpstr>
      <vt:lpstr>CNA OBSERVATION OF PAIN</vt:lpstr>
      <vt:lpstr>PAIN SCALES</vt:lpstr>
      <vt:lpstr>PAIN SCALE: PAIN-AD</vt:lpstr>
      <vt:lpstr>TREATMENT</vt:lpstr>
      <vt:lpstr>TREATMENT</vt:lpstr>
      <vt:lpstr>MONITORING</vt:lpstr>
      <vt:lpstr>Quality Assurance Performance Improvement (QAPI)</vt:lpstr>
      <vt:lpstr>Quality Assurance Performance Improvement (QAPI)</vt:lpstr>
      <vt:lpstr>OUTCOMES</vt:lpstr>
      <vt:lpstr>SUMMARY</vt:lpstr>
      <vt:lpstr>QUESTIONS?</vt:lpstr>
      <vt:lpstr>Resources and Educational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 Management  in the Post-Acute and Long-Term Care Setting  Teaching Slides</dc:title>
  <dc:creator>Danielle Jordan</dc:creator>
  <cp:lastModifiedBy>Tien Sun</cp:lastModifiedBy>
  <cp:revision>1</cp:revision>
  <dcterms:created xsi:type="dcterms:W3CDTF">2019-02-26T22:41:58Z</dcterms:created>
  <dcterms:modified xsi:type="dcterms:W3CDTF">2022-10-19T15:54:49Z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0x0101009DF0B2D963DB9741B0B505458444DE0E</vt:lpwstr>
  </property>
</Properties>
</file>