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2BD2-62D2-4C55-8DC2-0E6B4FCE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1C622-6684-4F94-90F6-E5439F19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750-A435-414D-9B2D-D91D482727F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2E6D-A735-44DF-A370-FCA3D597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BC52D-F4B1-4548-8FDF-823B776E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F93F-73D6-4D09-BD4E-4C2AEA6B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1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9EE45-8C16-4F27-A817-F3425B2F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761D-3B89-4E9E-8B81-38FE5F238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6147-5E7A-4F99-BA2A-C120B3FED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98750-A435-414D-9B2D-D91D482727F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CDF3D-9108-448E-A20F-E6A652AFA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79F24-014C-4436-B689-DA930AB5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F93F-73D6-4D09-BD4E-4C2AEA6B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A9A82C-4B05-4637-883D-00301A51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Pain Management</a:t>
            </a:r>
            <a:br>
              <a:rPr lang="en-IN" sz="4400"/>
            </a:br>
            <a:br>
              <a:rPr lang="en-IN" sz="800"/>
            </a:br>
            <a:r>
              <a:rPr lang="en-IN" sz="2200"/>
              <a:t>in the Post-Acute and Long-Term Care Setting</a:t>
            </a:r>
            <a:br>
              <a:rPr lang="en-IN" sz="2200"/>
            </a:br>
            <a:br>
              <a:rPr lang="en-IN" sz="800"/>
            </a:br>
            <a:r>
              <a:rPr lang="en-IN" sz="3400"/>
              <a:t>Teaching Slides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B4BF5-4FDC-46DF-9C8B-D03FFD756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D17C3E-6922-4353-9AE7-61CFC201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F5A61-F7E9-4A75-B8C3-6E3A785B5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3BCDF9-D2D9-4729-BCCD-7FCA3E6C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 </a:t>
            </a: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A7CE3-CBE5-48F9-B970-8E8F1553E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2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A530F6-C4B7-4997-9F8F-123F2AAD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ABC’s OF PAIN ASSESSMENT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5C5BF-7444-4684-B284-C4B6D64328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5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5C1AD9-9DFA-4AEE-BF34-505D9B66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90E90-F1DD-4A5F-8A05-B217C0F23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6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EA80EB-E754-4DB6-9878-63384C5F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SCALE: PAIN-AD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D96A1-7EBB-4CFD-A484-EF51AE814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010060-276C-47B4-AFA6-4FE3A01C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A777B-98CC-4B2D-A301-6E2841AA3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27F97A-C669-4CFF-BECE-4134A452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EDF8D-C602-470A-BED8-D6A6DAB19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5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FAB88C-ECA4-4351-974E-36E923FA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A5B94-1729-47AD-A0EC-B66257D38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6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C687FD-CF62-4E50-AA92-94051074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664C2-E3E9-4BE7-8BFF-D9D77BDDA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7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FDA01-C678-4D3D-A694-C389BC22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3E655-7ECF-452B-8BF8-C4143715F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8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302607-DCD1-4DC9-9C5C-B1B0642D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59A84-C9FD-46F2-9C13-951CD4F4B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DFBD35-C53C-43F3-9AE3-F1CFFE9F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E95E7-5DD8-45A5-9A60-7B1E93F81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E8DD45-8F77-473F-A41A-48A28E7F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132F0-DFBA-4D5F-AEEC-69124DE94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9F78DA-9DC7-419C-91D5-115A807E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A8643-4C2B-4389-B982-710F3B270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2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AF587C-37C4-4498-AF25-1378CBBC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2409F-80BA-4A08-96CB-0F6C25702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A5F6F1-D0B1-4653-8424-49851758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4222B-ADBB-4486-AFAF-7BA5764B2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6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94F3B6-DB3F-4067-9348-391A4569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1A1F1-825F-472B-909F-005FC648A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431662-BC0B-4384-AD47-7476341C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33655-5781-4FBE-8759-53BE86388F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BB6B50-8E0E-4B8A-9621-5E1BEC5A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0768F-2502-48EA-A854-4996CB1E1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C04F5-1D39-4D75-95F0-D8DF31B0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64ECD-9F10-41E8-9272-02D49D2C8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24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0AF45-A307-486C-A809-65FAF1B3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6D3AF-50FA-4549-A568-3E5FE4886C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A10067-E700-4BEE-A8E2-C909AEF1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The Society for Post-Acute and Long-Term Care </a:t>
            </a:r>
            <a:br>
              <a:rPr lang="en-US"/>
            </a:br>
            <a:r>
              <a:rPr lang="en-US"/>
              <a:t>GUIDELINE DOMAINS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4B195-4D78-4273-A637-7580C4E0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91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250EF9-8F61-4F21-A30D-7DF13902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61DCE-CDF1-4564-9273-A8E92C34F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8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D08A01-C021-40F8-92C4-C70C5AB4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50197-4139-4EDD-95CE-5F2CC49FC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1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0D4A64-6F4C-40CE-8C49-53BD2E17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5D758-C251-403D-BB26-B1B05BA767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3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388D8-8F36-45C7-8D7F-80ECC291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44729-5CB1-4202-A264-71AC2EC79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7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D43108-FB53-41D9-B6F3-9E02EF1E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5D6D5-A4D6-4064-B91D-3DE380B7A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A55C7D-59CB-49CE-B48F-14248B82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/>
              <a:t>Resolving Conflicts and Challenges in Pain Management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B223F-E9E7-4363-9376-41815DD3E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4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7DDCA-DE3D-417B-A1EC-0DD050FF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14BC6-116D-4990-A1B4-DC7C4735E9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7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318D5-E800-425F-9403-C0B97E1E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E5A9-6121-490B-8D3B-A5C92C1EC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6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FF74FF-79F5-4AF8-9F12-1F4AF054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/>
              <a:t>Resources and Educational Tools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A4CCE-6E93-4743-8536-DA20763B2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9CF2FD-8906-432E-B545-DB5F27A4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 sz="3800"/>
              <a:t>WHAT IS PAIN?</a:t>
            </a:r>
            <a:endParaRPr lang="en-US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03514-CFD6-434C-A47D-34A606949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0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A7F12-B4C0-450C-9591-0DFF634E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 sz="3800"/>
              <a:t>WHAT IS PAIN?</a:t>
            </a:r>
            <a:endParaRPr lang="en-US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E9D98-E07C-4789-AA97-D43F954DE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8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CBB5B-C5FE-4A29-A369-D5F80342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716F6-1B9E-40D9-8186-F78A0D033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673560-18C4-49FB-A017-2761DBA0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B1773-CCA4-4C17-A1F5-8D149C41A9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D8EDD-79FF-4892-8E40-2CA9C14A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TYPES OF PAIN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15F77-0A20-4134-AEB1-830911C32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72B53E-1C81-46AF-AA7C-A457D08E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solidFill>
                  <a:schemeClr val="tx2"/>
                </a:solidFill>
              </a:rPr>
            </a:br>
            <a:r>
              <a:rPr lang="en-US"/>
              <a:t>RECOGNITION</a:t>
            </a:r>
            <a:br>
              <a:rPr lang="en-US">
                <a:solidFill>
                  <a:schemeClr val="tx2"/>
                </a:solidFill>
              </a:rPr>
            </a:b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EE394-1B01-46F3-AA9D-8F4A1A6A7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0B2D963DB9741B0B505458444DE0E" ma:contentTypeVersion="18" ma:contentTypeDescription="Create a new document." ma:contentTypeScope="" ma:versionID="6ebc12f126cc6192f851a9204a074774">
  <xsd:schema xmlns:xsd="http://www.w3.org/2001/XMLSchema" xmlns:xs="http://www.w3.org/2001/XMLSchema" xmlns:p="http://schemas.microsoft.com/office/2006/metadata/properties" xmlns:ns2="80c4a6f5-1b61-42cb-a100-25a5a8467a77" xmlns:ns3="fb429d33-8b5f-4e5a-8fc2-d65a2b42f964" targetNamespace="http://schemas.microsoft.com/office/2006/metadata/properties" ma:root="true" ma:fieldsID="af349739fd63ed5402928dd5fc748411" ns2:_="" ns3:_="">
    <xsd:import namespace="80c4a6f5-1b61-42cb-a100-25a5a8467a77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4a6f5-1b61-42cb-a100-25a5a846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f1917-149e-4139-8769-d93691c361e7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0c4a6f5-1b61-42cb-a100-25a5a8467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2B0A5E-95D1-4066-B15F-1EF342DA0EE7}"/>
</file>

<file path=customXml/itemProps2.xml><?xml version="1.0" encoding="utf-8"?>
<ds:datastoreItem xmlns:ds="http://schemas.openxmlformats.org/officeDocument/2006/customXml" ds:itemID="{B9453FF7-1F93-4D09-AA61-1A7718766223}"/>
</file>

<file path=customXml/itemProps3.xml><?xml version="1.0" encoding="utf-8"?>
<ds:datastoreItem xmlns:ds="http://schemas.openxmlformats.org/officeDocument/2006/customXml" ds:itemID="{1FD66A40-EA0A-40BC-8D13-19BCDEC07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Pain Management  in the Post-Acute and Long-Term Care Setting  Teaching Slides</vt:lpstr>
      <vt:lpstr>NOTICE</vt:lpstr>
      <vt:lpstr>The Society for Post-Acute and Long-Term Care  GUIDELINE DOMAINS</vt:lpstr>
      <vt:lpstr>WHAT IS PAIN?</vt:lpstr>
      <vt:lpstr>WHAT IS PAIN?</vt:lpstr>
      <vt:lpstr>IMPACT OF PAIN</vt:lpstr>
      <vt:lpstr>IMPACT OF PAIN</vt:lpstr>
      <vt:lpstr>TYPES OF PAIN</vt:lpstr>
      <vt:lpstr> RECOGNITION  </vt:lpstr>
      <vt:lpstr> </vt:lpstr>
      <vt:lpstr> RECOGNITION</vt:lpstr>
      <vt:lpstr>THE ABC’s OF PAIN ASSESSMENT</vt:lpstr>
      <vt:lpstr>PAIN SCALES</vt:lpstr>
      <vt:lpstr>PAIN SCALE: PAIN-AD</vt:lpstr>
      <vt:lpstr>PowerPoint Presentation</vt:lpstr>
      <vt:lpstr>ASSESSMENT</vt:lpstr>
      <vt:lpstr>ASSESSMENT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Monitoring</vt:lpstr>
      <vt:lpstr>Resolving Conflicts and Challenges in Pain Management</vt:lpstr>
      <vt:lpstr>Summary</vt:lpstr>
      <vt:lpstr>Questions?</vt:lpstr>
      <vt:lpstr>Resources and Educational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Management  in the Post-Acute and Long-Term Care Setting  Teaching Slides</dc:title>
  <dc:creator>Danielle Jordan</dc:creator>
  <cp:lastModifiedBy>Tien Sun</cp:lastModifiedBy>
  <cp:revision>1</cp:revision>
  <dcterms:created xsi:type="dcterms:W3CDTF">2019-02-26T23:00:51Z</dcterms:created>
  <dcterms:modified xsi:type="dcterms:W3CDTF">2022-10-19T16:00:26Z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0x0101009DF0B2D963DB9741B0B505458444DE0E</vt:lpwstr>
  </property>
</Properties>
</file>