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BB84-1DE9-4B0C-9FD6-46878322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DBAD4-7417-4DBF-B7E1-05013F51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B705-8AED-4AD3-878A-152783A70C59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A11631-BFCC-4034-92C7-B40153DF4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B8C77-EDB0-4D15-A7A5-0129D8E8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525B-2314-46B3-BCD2-B57430D9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7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E5E1FA-C7D9-425D-A13B-3110A52E0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B5B39-B11C-46D0-B113-CA8EEA1E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2E02D-BAF9-40F9-8BE6-8BAB43181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4B705-8AED-4AD3-878A-152783A70C59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724FA-E9DC-45D6-A0AA-117178BBD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300A4-9B53-4CF9-A452-5E0D66E63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5525B-2314-46B3-BCD2-B57430D9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6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0AE2BA-E28A-4379-8850-B6A02126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/>
              <a:t>Pain Management</a:t>
            </a:r>
            <a:br>
              <a:rPr lang="en-IN" sz="4400"/>
            </a:br>
            <a:br>
              <a:rPr lang="en-IN" sz="800"/>
            </a:br>
            <a:r>
              <a:rPr lang="en-IN" sz="2200"/>
              <a:t>in the Post-Acute and Long-Term Care Setting</a:t>
            </a:r>
            <a:br>
              <a:rPr lang="en-IN" sz="2200"/>
            </a:br>
            <a:br>
              <a:rPr lang="en-IN" sz="800"/>
            </a:br>
            <a:r>
              <a:rPr lang="en-IN" sz="3400"/>
              <a:t>Teaching Slides</a:t>
            </a:r>
            <a:endParaRPr lang="en-US" sz="3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82BC60-89A7-4BB8-B7CD-B2B67CEDAC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50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E2A0C2-FD81-46EE-AF1C-FBCE44C1A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PAIN SCALES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F5E31-16A1-438B-9324-230D07ACF7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23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F23B74-B7B9-406A-B712-688B35143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PAIN SCALE: PAIN-AD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D2F1B2-86E1-4964-BAE0-AE28595463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73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254827-FB42-4E3F-B39E-3CFE3E73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RECOGNITION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1A4367-0842-4F80-94C9-6214F3D7D6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00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BA2251-18E4-4F7C-9874-A641DB9A0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 </a:t>
            </a:r>
            <a:r>
              <a:rPr lang="en-US"/>
              <a:t>RECOGNITION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2C71C1-C511-430F-B883-65FA0F231E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98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EBFBF6-4496-4678-9BAE-BFEE1859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en-US"/>
              <a:t>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C2EF18-8B1A-4E30-978E-1D8D98B496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16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6825C5-E2CD-4716-8C87-51D55F7F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en-US"/>
              <a:t>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8E9A00-99D3-4641-BC6F-5D81259EDC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59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7E210C-B197-4AF4-87E4-1AD523E24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ASSESSMENT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052937-BD71-4CC7-AE05-7E52972547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53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267B74-E436-40F5-BC8E-F58983D3D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3780B7-3816-4000-8562-CC510FF27A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23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AEF0D8-7A7A-4D9D-A352-8990C80D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3FE80-B89B-49B5-81CC-C1B21036C1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96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01EED3-3982-4554-A199-64A2370D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33D208-5427-45DB-83EC-1AB1D6F636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3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96314C-0E8C-4954-86DE-A2BF08A88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NOTICE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3A6E9-7C9C-435A-B54A-8313C59CAB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98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4BDC95-ED96-4553-ABEB-7A812D0A0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2CBBA0-B435-439A-BED6-5820490F52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35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1B12F4-5F7C-4268-8C6B-75B896016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2448CE-3A51-46D1-8B9D-B1DC974EC4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73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BB51AC-74AF-49E3-869D-C5A8FFFB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667BB1-0C6A-49AD-AA01-1AD4EF06B9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22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51E9B2-8899-4198-8795-9F516118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8BD628-C18B-4C09-9D41-C1119B140D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90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6375C9-2D4F-4685-8E2A-7D570E3D7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41CA14-818F-405C-B46B-3E6CC3AF36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3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F0A247-6D8A-4CAA-A01C-F901C1E2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F91491-54F5-4C3E-A625-E44BA5901F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34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4E2F2B-3C24-4417-8028-918C40C2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9EBD38-64C2-4781-B2E4-B1D827A322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09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CB506F-C6E2-431F-9E94-4183EB85D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261EBB-55AA-473D-A140-DE22E02187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36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BE973B-E342-4322-AF62-8F133D9D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40CA52-C581-4B45-A3AA-C9E568E21E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42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9F9299-9438-4661-91DE-38FCDA5AA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4FF572-3C97-4AC9-A532-4288A20480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7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AB8F9F-8049-4AE2-8DE3-01FDE6648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The Society for Post-Acute and Long-Term Care </a:t>
            </a:r>
            <a:br>
              <a:rPr lang="en-US"/>
            </a:br>
            <a:r>
              <a:rPr lang="en-US"/>
              <a:t>GUIDELINE DOMAINS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79411-9776-4FC4-B77A-3BEF595653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2275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754A83-5BCA-45F5-AA77-D7A72243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861521-6B42-4910-8E0C-A699FD2987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78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770F61-9127-4F1E-9BB6-2476A95A0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 sz="3200"/>
              <a:t>TREATMENT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75E01E-F020-490F-B8CB-BE43219EB5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94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E0267A-3885-45E4-A688-EA4FE03AF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MONITORING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BE15D-63F6-465F-8AEE-D04D8FFBA5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35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444BCA-AB2F-4CE3-A8A3-411C561B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25000"/>
            </a:pPr>
            <a:r>
              <a:rPr lang="en-US"/>
              <a:t>MONITORING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C9DD6F-BD87-4668-9D2D-DD6463308C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33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490E42-5168-4B95-837B-FB833068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MONITORING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5DF816-4968-46CC-87C4-83545B076D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48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5EA3E1-C592-4EB8-8BEC-B49A4F18A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/>
              <a:t>RESOLVING CONFLICTS AND CHALLENGES IN PAIN MANAGEMENT</a:t>
            </a:r>
            <a:endParaRPr lang="en-US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D583F4-8EB5-4F32-ADE4-35D313890E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54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625549-6EC6-46D3-892E-0303CBD1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MONITORING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308AEE-BF74-4A5D-B1F8-9D33121C23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43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EFE906-E14D-4BD3-91F1-B79498A8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C2DCF-18A4-45B7-BFB8-5D0F7C8A04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09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8038B9-C0A0-48E5-8447-0DC570016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Questions?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25A94-B32B-41F0-99F6-C7347015E1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58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B52FE6-6989-4DE0-9C53-137E2A58E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2300"/>
              <a:t>Resources and Educational Tools</a:t>
            </a:r>
            <a:endParaRPr lang="en-US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93750-4B41-438B-8925-057FC9396B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5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9DC9B9-45E2-4F88-B27E-A4E9BAB26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PREVELENCE OF PAIN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584AD7-6179-45C6-B715-931636DF9D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27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4DEE5F-6831-4EF9-B6A4-4E7702DCB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PAIN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230EA7-7776-4384-B054-5C07458201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9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5212F0-4E46-4DD0-A4F5-6EE5CD15E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>
                <a:solidFill>
                  <a:schemeClr val="tx2"/>
                </a:solidFill>
              </a:rPr>
            </a:br>
            <a:r>
              <a:rPr lang="en-US"/>
              <a:t>RECOGNITION</a:t>
            </a:r>
            <a:br>
              <a:rPr lang="en-US">
                <a:solidFill>
                  <a:schemeClr val="tx2"/>
                </a:solidFill>
              </a:rPr>
            </a:b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16C2C-91A2-49B2-99A8-1F9D101778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90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99E984-5715-435E-879D-05E660582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 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41DC63-A027-4F25-A7DF-FC578C8C2E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9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247652-2EA3-43D5-8D1C-9C02B6A12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 </a:t>
            </a:r>
            <a:r>
              <a:rPr lang="en-US"/>
              <a:t>RECOGNITION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B45627-7076-4840-95BA-22809CD237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6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F32D77-0D4B-43D5-AAFA-7FA64FAB2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SzPct val="25000"/>
            </a:pPr>
            <a:r>
              <a:rPr lang="en-US"/>
              <a:t>RECOGNITION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9420B1-A74E-4DA0-B86E-F35B9EA8BC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36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F0B2D963DB9741B0B505458444DE0E" ma:contentTypeVersion="18" ma:contentTypeDescription="Create a new document." ma:contentTypeScope="" ma:versionID="6ebc12f126cc6192f851a9204a074774">
  <xsd:schema xmlns:xsd="http://www.w3.org/2001/XMLSchema" xmlns:xs="http://www.w3.org/2001/XMLSchema" xmlns:p="http://schemas.microsoft.com/office/2006/metadata/properties" xmlns:ns2="80c4a6f5-1b61-42cb-a100-25a5a8467a77" xmlns:ns3="fb429d33-8b5f-4e5a-8fc2-d65a2b42f964" targetNamespace="http://schemas.microsoft.com/office/2006/metadata/properties" ma:root="true" ma:fieldsID="af349739fd63ed5402928dd5fc748411" ns2:_="" ns3:_="">
    <xsd:import namespace="80c4a6f5-1b61-42cb-a100-25a5a8467a77"/>
    <xsd:import namespace="fb429d33-8b5f-4e5a-8fc2-d65a2b42f9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4a6f5-1b61-42cb-a100-25a5a8467a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611454-967c-4763-821f-2ec4137591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29d33-8b5f-4e5a-8fc2-d65a2b42f96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8f1917-149e-4139-8769-d93691c361e7}" ma:internalName="TaxCatchAll" ma:showField="CatchAllData" ma:web="fb429d33-8b5f-4e5a-8fc2-d65a2b42f9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429d33-8b5f-4e5a-8fc2-d65a2b42f964" xsi:nil="true"/>
    <lcf76f155ced4ddcb4097134ff3c332f xmlns="80c4a6f5-1b61-42cb-a100-25a5a8467a7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18922D-2810-4D5D-8D67-A69A85135977}"/>
</file>

<file path=customXml/itemProps2.xml><?xml version="1.0" encoding="utf-8"?>
<ds:datastoreItem xmlns:ds="http://schemas.openxmlformats.org/officeDocument/2006/customXml" ds:itemID="{6B919C49-EE38-4573-9A5A-C8FBD62E4D7B}"/>
</file>

<file path=customXml/itemProps3.xml><?xml version="1.0" encoding="utf-8"?>
<ds:datastoreItem xmlns:ds="http://schemas.openxmlformats.org/officeDocument/2006/customXml" ds:itemID="{0F05525E-118D-412E-8B43-61A79594E7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On-screen Show (4:3)</PresentationFormat>
  <Paragraphs>39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Pain Management  in the Post-Acute and Long-Term Care Setting  Teaching Slides</vt:lpstr>
      <vt:lpstr>NOTICE</vt:lpstr>
      <vt:lpstr>The Society for Post-Acute and Long-Term Care  GUIDELINE DOMAINS</vt:lpstr>
      <vt:lpstr>PREVELENCE OF PAIN</vt:lpstr>
      <vt:lpstr>IMPACT OF PAIN</vt:lpstr>
      <vt:lpstr> RECOGNITION  </vt:lpstr>
      <vt:lpstr> </vt:lpstr>
      <vt:lpstr> RECOGNITION</vt:lpstr>
      <vt:lpstr>RECOGNITION</vt:lpstr>
      <vt:lpstr>PAIN SCALES</vt:lpstr>
      <vt:lpstr>PAIN SCALE: PAIN-AD</vt:lpstr>
      <vt:lpstr>RECOGNITION</vt:lpstr>
      <vt:lpstr> RECOGNITION</vt:lpstr>
      <vt:lpstr>ASSESSMENT</vt:lpstr>
      <vt:lpstr>ASSESSMENT</vt:lpstr>
      <vt:lpstr>ASSESSMENT </vt:lpstr>
      <vt:lpstr>ASSESSMENT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MONITORING</vt:lpstr>
      <vt:lpstr>MONITORING</vt:lpstr>
      <vt:lpstr>MONITORING</vt:lpstr>
      <vt:lpstr>RESOLVING CONFLICTS AND CHALLENGES IN PAIN MANAGEMENT</vt:lpstr>
      <vt:lpstr>MONITORING</vt:lpstr>
      <vt:lpstr>SUMMARY</vt:lpstr>
      <vt:lpstr>Questions?</vt:lpstr>
      <vt:lpstr>Resources and Educational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 Management  in the Post-Acute and Long-Term Care Setting  Teaching Slides</dc:title>
  <dc:creator>Danielle Jordan</dc:creator>
  <cp:lastModifiedBy>Tien Sun</cp:lastModifiedBy>
  <cp:revision>1</cp:revision>
  <dcterms:created xsi:type="dcterms:W3CDTF">2019-02-26T23:07:27Z</dcterms:created>
  <dcterms:modified xsi:type="dcterms:W3CDTF">2022-10-19T16:01:51Z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0x0101009DF0B2D963DB9741B0B505458444DE0E</vt:lpwstr>
  </property>
</Properties>
</file>