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4F6A-B92F-47FF-A2E4-1E697B4D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385AE-F627-43B4-A89B-D1F4B6CD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C588-7075-471F-9DC5-A006C54C0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E57E4-D0E5-4A33-9005-2195C8A8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FB795-A30C-4F14-AC94-FCD1AA37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4729-05C3-4776-BA00-4CE34DA82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14664-BEE5-4F45-9F17-3BF660E4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91B3D-105F-4982-805F-F89AF69E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B8A5F-8855-431A-8220-08431E184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C588-7075-471F-9DC5-A006C54C05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84CED-1F56-4B70-9088-EA25F782F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4286-A6C4-437C-A8F6-AF16938FD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4729-05C3-4776-BA00-4CE34DA82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5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5EFE4E-78A1-41E2-B586-471113BB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Pressure Ulcers</a:t>
            </a:r>
            <a:br>
              <a:rPr lang="en-IN" sz="2800"/>
            </a:br>
            <a:r>
              <a:rPr lang="en-IN" sz="2300"/>
              <a:t>in the Post-Acute and Long-Term Care Setting</a:t>
            </a:r>
            <a:br>
              <a:rPr lang="en-IN" sz="2300"/>
            </a:br>
            <a:br>
              <a:rPr lang="en-IN" sz="2300"/>
            </a:br>
            <a:r>
              <a:rPr lang="en-IN" sz="3400"/>
              <a:t>Teaching Slides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842B0-83E4-45CF-A9B2-37E239D0D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B5985-1760-400A-865D-6A177A1E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45BD6-F081-467E-854F-3B8FBA460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8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FB887-47CE-48F0-B7EA-84735F830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Recognition of Pressure Ulcers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9EE8A-DD1C-44E7-9968-450D68F78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4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3C85DC-36F5-4FF9-9C24-C8213145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F8CEA-B469-42DC-A874-D7EE9267C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8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55690-77B1-4B83-A716-13F6A031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Healing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F52B5-6D19-4237-A11E-EF41A4C40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899E52-A2FF-42E3-A5AC-5178EA48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Care Plan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ECC6D-99C2-443A-9926-050F79A7B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1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B45080-1D9B-421A-93EB-04839AAC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Pressure Reduction Relief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51961-1FFD-4208-9C14-F94B9EB599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0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10DFA-E63D-44BF-8C63-6C82017F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Manage Pressure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A1361-C5A3-4B10-87E0-66552C0B5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6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39A17-91E8-442F-A17E-5DA39D29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Cover and Protect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3EDDC-7F74-4E01-9FE9-5EC3D348A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8D808F-3589-4862-BF76-8D2E7E30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Monitor the Progress of the </a:t>
            </a:r>
            <a:br>
              <a:rPr lang="en-US" sz="3400"/>
            </a:br>
            <a:r>
              <a:rPr lang="en-US" sz="3400"/>
              <a:t>Patient and of the Ulcer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568C7-911E-4B5A-94BE-368A2BE2E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5C2FDA-2E8C-4E64-99F0-6B2DC174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7127A-8F70-432F-A68F-F21799C11E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44E82B-E527-4C26-857A-14D23DB8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4C4FA-E0D7-4AA4-B398-8D74C0EFC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6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F4EF9-4FFC-4FB6-A6A1-0EC530BE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7D0DF-CE72-4AE1-B8DD-5C02A1379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65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CEAB40-5D2C-4BA2-80B2-36906613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/>
              <a:t>Resources and Educational Tools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0E23B-DB97-4C15-A583-B83FC08C3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3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B601DE-6455-4ACC-86F7-EDB0C840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The Society for Post-Acute and Long-Term Care </a:t>
            </a:r>
            <a:br>
              <a:rPr lang="en-US"/>
            </a:br>
            <a:r>
              <a:rPr lang="en-US"/>
              <a:t>Guideline Domains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51E53-44B2-4E52-BA2F-5628105C1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69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0541D-B3CF-4C0B-9727-D68DFC5F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Definitions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621C8-969D-4B93-B699-7FDBC804B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7477D4-B876-4855-81C0-F5985BE9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Incidence of Pressure Ulcers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3B772-30C6-48DC-80FC-D3CD2B073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2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9CD3B7-9D35-42BF-90FC-17BA9B46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Locations of Pressure Ulcers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E2E9A-A5C7-4194-936F-235E332E7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C26EE-85FC-402A-85DF-4636DFCC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478A1-EDE7-4C74-B418-195B5A834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9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3C5EE-91D9-4167-8D78-2D0BD54B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/>
              <a:t>Interdisciplinary Wound Care Team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9D4F7-1C56-4E19-B533-0A1C3909E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3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4C8461-D689-4277-9258-2E86EE0B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Role of Wound Care Nurse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F3F37-4428-44A7-AD7A-15B930B19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2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0B2D963DB9741B0B505458444DE0E" ma:contentTypeVersion="18" ma:contentTypeDescription="Create a new document." ma:contentTypeScope="" ma:versionID="6ebc12f126cc6192f851a9204a074774">
  <xsd:schema xmlns:xsd="http://www.w3.org/2001/XMLSchema" xmlns:xs="http://www.w3.org/2001/XMLSchema" xmlns:p="http://schemas.microsoft.com/office/2006/metadata/properties" xmlns:ns2="80c4a6f5-1b61-42cb-a100-25a5a8467a77" xmlns:ns3="fb429d33-8b5f-4e5a-8fc2-d65a2b42f964" targetNamespace="http://schemas.microsoft.com/office/2006/metadata/properties" ma:root="true" ma:fieldsID="af349739fd63ed5402928dd5fc748411" ns2:_="" ns3:_="">
    <xsd:import namespace="80c4a6f5-1b61-42cb-a100-25a5a8467a77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4a6f5-1b61-42cb-a100-25a5a846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f1917-149e-4139-8769-d93691c361e7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0c4a6f5-1b61-42cb-a100-25a5a8467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C19CEF-129A-47BA-9709-733409629BA9}"/>
</file>

<file path=customXml/itemProps2.xml><?xml version="1.0" encoding="utf-8"?>
<ds:datastoreItem xmlns:ds="http://schemas.openxmlformats.org/officeDocument/2006/customXml" ds:itemID="{0FE43A48-8680-49D1-9FDD-545E9389A2DF}"/>
</file>

<file path=customXml/itemProps3.xml><?xml version="1.0" encoding="utf-8"?>
<ds:datastoreItem xmlns:ds="http://schemas.openxmlformats.org/officeDocument/2006/customXml" ds:itemID="{03B8DB87-B078-4CCF-894B-272A9A9714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Pressure Ulcers in the Post-Acute and Long-Term Care Setting  Teaching Slides</vt:lpstr>
      <vt:lpstr>NOTICE</vt:lpstr>
      <vt:lpstr>The Society for Post-Acute and Long-Term Care  Guideline Domains </vt:lpstr>
      <vt:lpstr>Definitions</vt:lpstr>
      <vt:lpstr>Incidence of Pressure Ulcers</vt:lpstr>
      <vt:lpstr>Locations of Pressure Ulcers</vt:lpstr>
      <vt:lpstr>Assessment</vt:lpstr>
      <vt:lpstr>Interdisciplinary Wound Care Team</vt:lpstr>
      <vt:lpstr>Role of Wound Care Nurse</vt:lpstr>
      <vt:lpstr>PowerPoint Presentation</vt:lpstr>
      <vt:lpstr>Recognition of Pressure Ulcers</vt:lpstr>
      <vt:lpstr>Risk Factors </vt:lpstr>
      <vt:lpstr>Healing</vt:lpstr>
      <vt:lpstr>Care Plan</vt:lpstr>
      <vt:lpstr>Pressure Reduction Relief</vt:lpstr>
      <vt:lpstr>Manage Pressure</vt:lpstr>
      <vt:lpstr>Cover and Protect</vt:lpstr>
      <vt:lpstr>Monitor the Progress of the  Patient and of the Ulcer </vt:lpstr>
      <vt:lpstr>Summary</vt:lpstr>
      <vt:lpstr>Questions</vt:lpstr>
      <vt:lpstr>Resources and Educational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Ulcers in the Post-Acute and Long-Term Care Setting  Teaching Slides</dc:title>
  <dc:creator>Danielle Jordan</dc:creator>
  <cp:lastModifiedBy>Tien Sun</cp:lastModifiedBy>
  <cp:revision>1</cp:revision>
  <dcterms:created xsi:type="dcterms:W3CDTF">2018-03-01T16:59:37Z</dcterms:created>
  <dcterms:modified xsi:type="dcterms:W3CDTF">2022-10-19T16:03:10Z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0x0101009DF0B2D963DB9741B0B505458444DE0E</vt:lpwstr>
  </property>
</Properties>
</file>