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F600-F8AA-4545-BD47-6F3B03CE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B0B42-A99C-4D2D-973E-4748B2CF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8E18-2990-4159-B86B-0D93DD03C11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93439-6FDA-4CD9-BD0B-B5BED323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CBC98-9C60-457B-AA09-4F2E3948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D0AB-0225-4564-AF59-02B0D0B9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3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71CE3-2B35-46FA-BFD1-760132F9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E9485-54FB-49EC-AE07-D08C2A7B1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72670-F5D6-4211-B908-DD03EE26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8E18-2990-4159-B86B-0D93DD03C11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FCB5B-F856-4405-B400-3921600E6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B0907-B383-49D7-A3D7-895AE3081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D0AB-0225-4564-AF59-02B0D0B9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2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15F853-A14A-4088-9DD5-9A5AF74E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/>
              <a:t>Pressure Ulcers</a:t>
            </a:r>
            <a:br>
              <a:rPr lang="en-IN" sz="2800"/>
            </a:br>
            <a:r>
              <a:rPr lang="en-IN" sz="2300"/>
              <a:t>in the Post-Acute and Long-Term Care Setting</a:t>
            </a:r>
            <a:br>
              <a:rPr lang="en-IN" sz="2300"/>
            </a:br>
            <a:br>
              <a:rPr lang="en-IN" sz="2300"/>
            </a:br>
            <a:r>
              <a:rPr lang="en-IN" sz="3400"/>
              <a:t>Teaching Slides</a:t>
            </a:r>
            <a:endParaRPr lang="en-US" sz="3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9C404-6F7F-45A5-B018-3A04A61D03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5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38EB48-8B65-42CE-9E42-6F121D5E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A2618-C7FC-4C7C-8B90-5193359A27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6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5E4875-FE82-449D-80A7-B57E7BAFA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Recognition of Pressure Ulcers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036D3-08D1-476D-BE07-ECDED95F4C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6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C5B40A-616D-4F23-88FE-4A3B646B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Recognition of Contributing Factors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98575-708A-4073-82FF-84795F6BEE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9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A9D4E8-5AFA-4D1E-8FCD-FF1FA259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B1A19-3A4E-4F5A-8764-85321131D2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10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DC77D7-6660-452A-A66D-FC1AFEF0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Treatment and Healing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35623-5417-4E83-9E69-359002CB7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26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0F5F76-6748-443A-B513-B57613CD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Priorities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D68F4-EE16-4D58-8714-CF5E150842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75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067858-2121-4E53-A9A4-574E396D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Priorities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5E49D-104F-4E0F-AACF-E28E9C7ACC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77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7124D7-A4FC-413F-9EA4-3347463F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Interdisciplinary Care Plan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80667F-B3ED-4C7A-B9A7-1BEC9C9F2C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4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209AA9-49FA-43CC-B5D8-E09D52F8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General Support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4E102-8C48-42B4-A2DD-5B8DD6E2E4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1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8EC436-114A-4736-A630-20DF8BFA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Pressure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32179-1CE9-410A-9D1B-9C2D8DE2A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6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8B841C-ACE3-47C7-AB56-BF8217EA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NOTICE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C2937-C1E2-42E2-BF78-5840DB3985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7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B27FA1-9238-4793-A18F-B8553048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Pressure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4DDAE-2600-4758-9BA3-3071DEC303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51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301C31-9809-4A4B-9968-EA683232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Pressure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BC431-1491-4560-9DED-6BB96E8F29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5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56B012-542B-4832-BBCF-4B877DEA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Infection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70E8A-A40A-435D-A4D0-58921D4F99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30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DC36F2-3848-434A-8758-A8A00C78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Debridement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7F7681-EE73-4BD1-8614-4C5E83704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54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F37D30-DCD7-46C9-8B6C-608D31BE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Wound 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E7728-8DDD-4BA1-92A3-BFD40BC9A4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2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DA45B9-A40B-443D-9438-4BACEC0A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Monitoring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2C99EE-A5E4-48FE-82D2-14031207D7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92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C31824-B436-4283-A57B-DA027B60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Monitor Complications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03032-A71A-43B6-9E78-F3E29A8B94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4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CE3834-2138-4733-844A-1BD96B66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Evaluate Approaches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ADC560-27DD-4270-BE24-3B58A7B133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58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FD3757-6198-4033-A91F-D48221E48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Evaluate Approaches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D7D921-9EDC-4C49-A44C-1EE7A044E8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90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318AB4-C040-4CCB-961C-F9A53B34E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Monitoring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78091-9AA5-4106-8CD5-FAF70AFD1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8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CD592E-CD74-472C-9926-C04C0D83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The Society for Post-Acute and Long-Term Care </a:t>
            </a:r>
            <a:br>
              <a:rPr lang="en-US"/>
            </a:br>
            <a:r>
              <a:rPr lang="en-US"/>
              <a:t>Guideline Domains 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FD515-8469-40C6-BA1E-6B3EA07ACF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0605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6BC700-50E9-4A49-88D0-D4434ED60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13D36-143A-4F95-8F99-1C4E06C3A7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51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21BCB0-1BB2-480D-A66E-565A2C0E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Questions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39F3D-03EA-438A-9FC7-722ACCD66B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3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FE1276-0CD8-42E4-AF1C-657894533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300"/>
              <a:t>Resources and Educational Tools</a:t>
            </a:r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15B7ED-3BB7-4175-8943-D603A04B00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6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99F3BC-A6C7-4F3A-9564-F9C0D627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Definitions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A4259-032D-47D2-81BA-1F448D0CA4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5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E8908B-41C1-4D72-9ADF-3B9696FF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Incidence of Pressure Ulcers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562D3-3425-413B-8A92-250CE65D67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6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CD5B75-A665-4028-ADA2-38F6C9E2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Locations of Pressure Ulcers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1F770-C961-42F7-A818-C9CD727568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6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0DA3C5-8F21-49B0-BAAD-29734B4C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1938" indent="-261938"/>
            <a:r>
              <a:rPr lang="en-US" sz="3200"/>
              <a:t>Medical Conditions May Contribute to or Complicate Development of Pressure Ulcers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C2ECBA-B4BE-4DCB-82EC-D0132CFAD1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4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8841B7-9DEA-4304-B776-13FC0820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Interdisciplinary Wound Care Team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14F7E-F08B-4AF1-A239-7EAC24FF77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4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85A06F-05EB-4176-B835-6DA2750B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Role of Wound Care Nurse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6A136-936E-4C65-BF9C-A866ADD42D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3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F0B2D963DB9741B0B505458444DE0E" ma:contentTypeVersion="18" ma:contentTypeDescription="Create a new document." ma:contentTypeScope="" ma:versionID="6ebc12f126cc6192f851a9204a074774">
  <xsd:schema xmlns:xsd="http://www.w3.org/2001/XMLSchema" xmlns:xs="http://www.w3.org/2001/XMLSchema" xmlns:p="http://schemas.microsoft.com/office/2006/metadata/properties" xmlns:ns2="80c4a6f5-1b61-42cb-a100-25a5a8467a77" xmlns:ns3="fb429d33-8b5f-4e5a-8fc2-d65a2b42f964" targetNamespace="http://schemas.microsoft.com/office/2006/metadata/properties" ma:root="true" ma:fieldsID="af349739fd63ed5402928dd5fc748411" ns2:_="" ns3:_="">
    <xsd:import namespace="80c4a6f5-1b61-42cb-a100-25a5a8467a77"/>
    <xsd:import namespace="fb429d33-8b5f-4e5a-8fc2-d65a2b42f9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4a6f5-1b61-42cb-a100-25a5a8467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611454-967c-4763-821f-2ec413759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29d33-8b5f-4e5a-8fc2-d65a2b42f9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8f1917-149e-4139-8769-d93691c361e7}" ma:internalName="TaxCatchAll" ma:showField="CatchAllData" ma:web="fb429d33-8b5f-4e5a-8fc2-d65a2b42f9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429d33-8b5f-4e5a-8fc2-d65a2b42f964" xsi:nil="true"/>
    <lcf76f155ced4ddcb4097134ff3c332f xmlns="80c4a6f5-1b61-42cb-a100-25a5a8467a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595A4D-D70E-42C1-9816-25DF67319DCB}"/>
</file>

<file path=customXml/itemProps2.xml><?xml version="1.0" encoding="utf-8"?>
<ds:datastoreItem xmlns:ds="http://schemas.openxmlformats.org/officeDocument/2006/customXml" ds:itemID="{E02609FE-5C73-49AF-B586-7F980B214892}"/>
</file>

<file path=customXml/itemProps3.xml><?xml version="1.0" encoding="utf-8"?>
<ds:datastoreItem xmlns:ds="http://schemas.openxmlformats.org/officeDocument/2006/customXml" ds:itemID="{9B817A1D-FAF2-4CFA-A439-62B7B791CA7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(4:3)</PresentationFormat>
  <Paragraphs>31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Pressure Ulcers in the Post-Acute and Long-Term Care Setting  Teaching Slides</vt:lpstr>
      <vt:lpstr>NOTICE</vt:lpstr>
      <vt:lpstr>The Society for Post-Acute and Long-Term Care  Guideline Domains </vt:lpstr>
      <vt:lpstr>Definitions</vt:lpstr>
      <vt:lpstr>Incidence of Pressure Ulcers</vt:lpstr>
      <vt:lpstr>Locations of Pressure Ulcers</vt:lpstr>
      <vt:lpstr>Medical Conditions May Contribute to or Complicate Development of Pressure Ulcers</vt:lpstr>
      <vt:lpstr>Interdisciplinary Wound Care Team</vt:lpstr>
      <vt:lpstr>Role of Wound Care Nurse</vt:lpstr>
      <vt:lpstr>PowerPoint Presentation</vt:lpstr>
      <vt:lpstr>Recognition of Pressure Ulcers</vt:lpstr>
      <vt:lpstr>Recognition of Contributing Factors</vt:lpstr>
      <vt:lpstr>Assessment</vt:lpstr>
      <vt:lpstr>Treatment and Healing</vt:lpstr>
      <vt:lpstr>Priorities</vt:lpstr>
      <vt:lpstr>Priorities</vt:lpstr>
      <vt:lpstr>Interdisciplinary Care Plan</vt:lpstr>
      <vt:lpstr>General Support</vt:lpstr>
      <vt:lpstr>Pressure Management</vt:lpstr>
      <vt:lpstr>Pressure Management</vt:lpstr>
      <vt:lpstr>Pressure Management</vt:lpstr>
      <vt:lpstr>Infection</vt:lpstr>
      <vt:lpstr>Debridement</vt:lpstr>
      <vt:lpstr>Wound Treatment</vt:lpstr>
      <vt:lpstr>Monitoring</vt:lpstr>
      <vt:lpstr>Monitor Complications</vt:lpstr>
      <vt:lpstr>Evaluate Approaches </vt:lpstr>
      <vt:lpstr>Evaluate Approaches</vt:lpstr>
      <vt:lpstr>Monitoring</vt:lpstr>
      <vt:lpstr>Summary</vt:lpstr>
      <vt:lpstr>Questions</vt:lpstr>
      <vt:lpstr>Resources and Educational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Ulcers in the Post-Acute and Long-Term Care Setting  Teaching Slides</dc:title>
  <dc:creator>Danielle Jordan</dc:creator>
  <cp:lastModifiedBy>Tien Sun</cp:lastModifiedBy>
  <cp:revision>1</cp:revision>
  <dcterms:created xsi:type="dcterms:W3CDTF">2018-03-01T16:56:07Z</dcterms:created>
  <dcterms:modified xsi:type="dcterms:W3CDTF">2022-10-19T16:04:50Z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0x0101009DF0B2D963DB9741B0B505458444DE0E</vt:lpwstr>
  </property>
</Properties>
</file>