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4" r:id="rId4"/>
  </p:sldMasterIdLst>
  <p:notesMasterIdLst>
    <p:notesMasterId r:id="rId11"/>
  </p:notesMasterIdLst>
  <p:handoutMasterIdLst>
    <p:handoutMasterId r:id="rId12"/>
  </p:handoutMasterIdLst>
  <p:sldIdLst>
    <p:sldId id="256" r:id="rId5"/>
    <p:sldId id="524" r:id="rId6"/>
    <p:sldId id="525" r:id="rId7"/>
    <p:sldId id="569" r:id="rId8"/>
    <p:sldId id="526" r:id="rId9"/>
    <p:sldId id="530"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3A69"/>
    <a:srgbClr val="53B7E8"/>
    <a:srgbClr val="0E6EA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645" autoAdjust="0"/>
    <p:restoredTop sz="94660"/>
  </p:normalViewPr>
  <p:slideViewPr>
    <p:cSldViewPr snapToGrid="0">
      <p:cViewPr varScale="1">
        <p:scale>
          <a:sx n="111" d="100"/>
          <a:sy n="111" d="100"/>
        </p:scale>
        <p:origin x="324" y="-114"/>
      </p:cViewPr>
      <p:guideLst/>
    </p:cSldViewPr>
  </p:slideViewPr>
  <p:notesTextViewPr>
    <p:cViewPr>
      <p:scale>
        <a:sx n="1" d="1"/>
        <a:sy n="1" d="1"/>
      </p:scale>
      <p:origin x="0" y="0"/>
    </p:cViewPr>
  </p:notesTextViewPr>
  <p:notesViewPr>
    <p:cSldViewPr snapToGrid="0">
      <p:cViewPr varScale="1">
        <p:scale>
          <a:sx n="85" d="100"/>
          <a:sy n="85" d="100"/>
        </p:scale>
        <p:origin x="388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en Sun" userId="95fa444c-2430-4666-b0cf-2bb7fe743604" providerId="ADAL" clId="{1165640C-8136-499E-9313-CAFFE9D00A30}"/>
    <pc:docChg chg="undo redo custSel modSld modMainMaster">
      <pc:chgData name="Tien Sun" userId="95fa444c-2430-4666-b0cf-2bb7fe743604" providerId="ADAL" clId="{1165640C-8136-499E-9313-CAFFE9D00A30}" dt="2025-01-21T22:21:18.415" v="73"/>
      <pc:docMkLst>
        <pc:docMk/>
      </pc:docMkLst>
      <pc:sldChg chg="modSp mod">
        <pc:chgData name="Tien Sun" userId="95fa444c-2430-4666-b0cf-2bb7fe743604" providerId="ADAL" clId="{1165640C-8136-499E-9313-CAFFE9D00A30}" dt="2025-01-21T22:20:21.364" v="72" actId="1076"/>
        <pc:sldMkLst>
          <pc:docMk/>
          <pc:sldMk cId="975833863" sldId="530"/>
        </pc:sldMkLst>
        <pc:graphicFrameChg chg="mod modGraphic">
          <ac:chgData name="Tien Sun" userId="95fa444c-2430-4666-b0cf-2bb7fe743604" providerId="ADAL" clId="{1165640C-8136-499E-9313-CAFFE9D00A30}" dt="2025-01-21T22:20:21.364" v="72" actId="1076"/>
          <ac:graphicFrameMkLst>
            <pc:docMk/>
            <pc:sldMk cId="975833863" sldId="530"/>
            <ac:graphicFrameMk id="4" creationId="{62E7CC53-2FC4-4295-DC83-09ACEEBE7999}"/>
          </ac:graphicFrameMkLst>
        </pc:graphicFrameChg>
      </pc:sldChg>
      <pc:sldMasterChg chg="addSp modSp modSldLayout">
        <pc:chgData name="Tien Sun" userId="95fa444c-2430-4666-b0cf-2bb7fe743604" providerId="ADAL" clId="{1165640C-8136-499E-9313-CAFFE9D00A30}" dt="2025-01-21T22:21:18.415" v="73"/>
        <pc:sldMasterMkLst>
          <pc:docMk/>
          <pc:sldMasterMk cId="3409478193" sldId="2147483834"/>
        </pc:sldMasterMkLst>
        <pc:spChg chg="add mod">
          <ac:chgData name="Tien Sun" userId="95fa444c-2430-4666-b0cf-2bb7fe743604" providerId="ADAL" clId="{1165640C-8136-499E-9313-CAFFE9D00A30}" dt="2025-01-21T22:16:15.191" v="34"/>
          <ac:spMkLst>
            <pc:docMk/>
            <pc:sldMasterMk cId="3409478193" sldId="2147483834"/>
            <ac:spMk id="6" creationId="{8ECD6806-4A26-2944-24A1-2002AD73BC6D}"/>
          </ac:spMkLst>
        </pc:spChg>
        <pc:sldLayoutChg chg="addSp modSp mod">
          <pc:chgData name="Tien Sun" userId="95fa444c-2430-4666-b0cf-2bb7fe743604" providerId="ADAL" clId="{1165640C-8136-499E-9313-CAFFE9D00A30}" dt="2025-01-21T22:13:18.150" v="16" actId="1076"/>
          <pc:sldLayoutMkLst>
            <pc:docMk/>
            <pc:sldMasterMk cId="3409478193" sldId="2147483834"/>
            <pc:sldLayoutMk cId="247109265" sldId="2147483835"/>
          </pc:sldLayoutMkLst>
          <pc:spChg chg="add mod">
            <ac:chgData name="Tien Sun" userId="95fa444c-2430-4666-b0cf-2bb7fe743604" providerId="ADAL" clId="{1165640C-8136-499E-9313-CAFFE9D00A30}" dt="2025-01-21T22:13:18.150" v="16" actId="1076"/>
            <ac:spMkLst>
              <pc:docMk/>
              <pc:sldMasterMk cId="3409478193" sldId="2147483834"/>
              <pc:sldLayoutMk cId="247109265" sldId="2147483835"/>
              <ac:spMk id="6" creationId="{717347DC-4F82-9C70-693D-FF9946618B9E}"/>
            </ac:spMkLst>
          </pc:spChg>
        </pc:sldLayoutChg>
        <pc:sldLayoutChg chg="addSp modSp">
          <pc:chgData name="Tien Sun" userId="95fa444c-2430-4666-b0cf-2bb7fe743604" providerId="ADAL" clId="{1165640C-8136-499E-9313-CAFFE9D00A30}" dt="2025-01-21T22:14:07.693" v="18"/>
          <pc:sldLayoutMkLst>
            <pc:docMk/>
            <pc:sldMasterMk cId="3409478193" sldId="2147483834"/>
            <pc:sldLayoutMk cId="3857108042" sldId="2147483836"/>
          </pc:sldLayoutMkLst>
          <pc:spChg chg="add mod">
            <ac:chgData name="Tien Sun" userId="95fa444c-2430-4666-b0cf-2bb7fe743604" providerId="ADAL" clId="{1165640C-8136-499E-9313-CAFFE9D00A30}" dt="2025-01-21T22:14:07.693" v="18"/>
            <ac:spMkLst>
              <pc:docMk/>
              <pc:sldMasterMk cId="3409478193" sldId="2147483834"/>
              <pc:sldLayoutMk cId="3857108042" sldId="2147483836"/>
              <ac:spMk id="6" creationId="{064B98BE-EE13-1590-5254-15FAF07270B9}"/>
            </ac:spMkLst>
          </pc:spChg>
        </pc:sldLayoutChg>
        <pc:sldLayoutChg chg="addSp modSp">
          <pc:chgData name="Tien Sun" userId="95fa444c-2430-4666-b0cf-2bb7fe743604" providerId="ADAL" clId="{1165640C-8136-499E-9313-CAFFE9D00A30}" dt="2025-01-21T22:14:01.786" v="17"/>
          <pc:sldLayoutMkLst>
            <pc:docMk/>
            <pc:sldMasterMk cId="3409478193" sldId="2147483834"/>
            <pc:sldLayoutMk cId="3086908623" sldId="2147483837"/>
          </pc:sldLayoutMkLst>
          <pc:spChg chg="add mod">
            <ac:chgData name="Tien Sun" userId="95fa444c-2430-4666-b0cf-2bb7fe743604" providerId="ADAL" clId="{1165640C-8136-499E-9313-CAFFE9D00A30}" dt="2025-01-21T22:14:01.786" v="17"/>
            <ac:spMkLst>
              <pc:docMk/>
              <pc:sldMasterMk cId="3409478193" sldId="2147483834"/>
              <pc:sldLayoutMk cId="3086908623" sldId="2147483837"/>
              <ac:spMk id="6" creationId="{5609158E-474C-4FED-F366-20ACE8F06C46}"/>
            </ac:spMkLst>
          </pc:spChg>
        </pc:sldLayoutChg>
        <pc:sldLayoutChg chg="addSp delSp modSp mod">
          <pc:chgData name="Tien Sun" userId="95fa444c-2430-4666-b0cf-2bb7fe743604" providerId="ADAL" clId="{1165640C-8136-499E-9313-CAFFE9D00A30}" dt="2025-01-21T22:21:18.415" v="73"/>
          <pc:sldLayoutMkLst>
            <pc:docMk/>
            <pc:sldMasterMk cId="3409478193" sldId="2147483834"/>
            <pc:sldLayoutMk cId="1797574464" sldId="2147483838"/>
          </pc:sldLayoutMkLst>
          <pc:spChg chg="add del mod">
            <ac:chgData name="Tien Sun" userId="95fa444c-2430-4666-b0cf-2bb7fe743604" providerId="ADAL" clId="{1165640C-8136-499E-9313-CAFFE9D00A30}" dt="2025-01-21T22:14:53.493" v="30" actId="478"/>
            <ac:spMkLst>
              <pc:docMk/>
              <pc:sldMasterMk cId="3409478193" sldId="2147483834"/>
              <pc:sldLayoutMk cId="1797574464" sldId="2147483838"/>
              <ac:spMk id="7" creationId="{88B6AF24-78CF-E159-DDFB-0957F8FCA561}"/>
            </ac:spMkLst>
          </pc:spChg>
          <pc:spChg chg="add mod">
            <ac:chgData name="Tien Sun" userId="95fa444c-2430-4666-b0cf-2bb7fe743604" providerId="ADAL" clId="{1165640C-8136-499E-9313-CAFFE9D00A30}" dt="2025-01-21T22:15:50.720" v="33"/>
            <ac:spMkLst>
              <pc:docMk/>
              <pc:sldMasterMk cId="3409478193" sldId="2147483834"/>
              <pc:sldLayoutMk cId="1797574464" sldId="2147483838"/>
              <ac:spMk id="8" creationId="{EB5186BC-6886-A263-AF40-21078A835421}"/>
            </ac:spMkLst>
          </pc:spChg>
          <pc:spChg chg="add mod">
            <ac:chgData name="Tien Sun" userId="95fa444c-2430-4666-b0cf-2bb7fe743604" providerId="ADAL" clId="{1165640C-8136-499E-9313-CAFFE9D00A30}" dt="2025-01-21T22:21:18.415" v="73"/>
            <ac:spMkLst>
              <pc:docMk/>
              <pc:sldMasterMk cId="3409478193" sldId="2147483834"/>
              <pc:sldLayoutMk cId="1797574464" sldId="2147483838"/>
              <ac:spMk id="11" creationId="{8A4AE9A8-50CD-C35B-7433-2F29E8630A40}"/>
            </ac:spMkLst>
          </pc:spChg>
        </pc:sldLayoutChg>
        <pc:sldLayoutChg chg="addSp delSp modSp mod">
          <pc:chgData name="Tien Sun" userId="95fa444c-2430-4666-b0cf-2bb7fe743604" providerId="ADAL" clId="{1165640C-8136-499E-9313-CAFFE9D00A30}" dt="2025-01-21T22:19:57.250" v="70" actId="122"/>
          <pc:sldLayoutMkLst>
            <pc:docMk/>
            <pc:sldMasterMk cId="3409478193" sldId="2147483834"/>
            <pc:sldLayoutMk cId="3025120877" sldId="2147483839"/>
          </pc:sldLayoutMkLst>
          <pc:spChg chg="add del mod">
            <ac:chgData name="Tien Sun" userId="95fa444c-2430-4666-b0cf-2bb7fe743604" providerId="ADAL" clId="{1165640C-8136-499E-9313-CAFFE9D00A30}" dt="2025-01-21T22:14:58.248" v="32" actId="478"/>
            <ac:spMkLst>
              <pc:docMk/>
              <pc:sldMasterMk cId="3409478193" sldId="2147483834"/>
              <pc:sldLayoutMk cId="3025120877" sldId="2147483839"/>
              <ac:spMk id="9" creationId="{98AE66BF-BA89-52EC-AFA3-245B0C90A1A0}"/>
            </ac:spMkLst>
          </pc:spChg>
          <pc:spChg chg="add mod">
            <ac:chgData name="Tien Sun" userId="95fa444c-2430-4666-b0cf-2bb7fe743604" providerId="ADAL" clId="{1165640C-8136-499E-9313-CAFFE9D00A30}" dt="2025-01-21T22:19:57.250" v="70" actId="122"/>
            <ac:spMkLst>
              <pc:docMk/>
              <pc:sldMasterMk cId="3409478193" sldId="2147483834"/>
              <pc:sldLayoutMk cId="3025120877" sldId="2147483839"/>
              <ac:spMk id="10" creationId="{F40D6BD7-166D-5460-0234-5900D56EB326}"/>
            </ac:spMkLst>
          </pc:spChg>
        </pc:sldLayoutChg>
        <pc:sldLayoutChg chg="addSp delSp modSp mod">
          <pc:chgData name="Tien Sun" userId="95fa444c-2430-4666-b0cf-2bb7fe743604" providerId="ADAL" clId="{1165640C-8136-499E-9313-CAFFE9D00A30}" dt="2025-01-21T22:14:44.721" v="28" actId="478"/>
          <pc:sldLayoutMkLst>
            <pc:docMk/>
            <pc:sldMasterMk cId="3409478193" sldId="2147483834"/>
            <pc:sldLayoutMk cId="4238898275" sldId="2147483840"/>
          </pc:sldLayoutMkLst>
          <pc:spChg chg="add del mod">
            <ac:chgData name="Tien Sun" userId="95fa444c-2430-4666-b0cf-2bb7fe743604" providerId="ADAL" clId="{1165640C-8136-499E-9313-CAFFE9D00A30}" dt="2025-01-21T22:14:44.721" v="28" actId="478"/>
            <ac:spMkLst>
              <pc:docMk/>
              <pc:sldMasterMk cId="3409478193" sldId="2147483834"/>
              <pc:sldLayoutMk cId="4238898275" sldId="2147483840"/>
              <ac:spMk id="5" creationId="{C25DAB89-ABB2-A510-C07C-6F1EAB3FD807}"/>
            </ac:spMkLst>
          </pc:spChg>
        </pc:sldLayoutChg>
        <pc:sldLayoutChg chg="addSp delSp modSp mod">
          <pc:chgData name="Tien Sun" userId="95fa444c-2430-4666-b0cf-2bb7fe743604" providerId="ADAL" clId="{1165640C-8136-499E-9313-CAFFE9D00A30}" dt="2025-01-21T22:14:48.129" v="29" actId="478"/>
          <pc:sldLayoutMkLst>
            <pc:docMk/>
            <pc:sldMasterMk cId="3409478193" sldId="2147483834"/>
            <pc:sldLayoutMk cId="3217514118" sldId="2147483841"/>
          </pc:sldLayoutMkLst>
          <pc:spChg chg="add del mod">
            <ac:chgData name="Tien Sun" userId="95fa444c-2430-4666-b0cf-2bb7fe743604" providerId="ADAL" clId="{1165640C-8136-499E-9313-CAFFE9D00A30}" dt="2025-01-21T22:14:48.129" v="29" actId="478"/>
            <ac:spMkLst>
              <pc:docMk/>
              <pc:sldMasterMk cId="3409478193" sldId="2147483834"/>
              <pc:sldLayoutMk cId="3217514118" sldId="2147483841"/>
              <ac:spMk id="4" creationId="{EABBBF12-8B55-3EA9-C49D-197262BD6FE7}"/>
            </ac:spMkLst>
          </pc:spChg>
        </pc:sldLayoutChg>
        <pc:sldLayoutChg chg="addSp modSp">
          <pc:chgData name="Tien Sun" userId="95fa444c-2430-4666-b0cf-2bb7fe743604" providerId="ADAL" clId="{1165640C-8136-499E-9313-CAFFE9D00A30}" dt="2025-01-21T22:16:27.200" v="35"/>
          <pc:sldLayoutMkLst>
            <pc:docMk/>
            <pc:sldMasterMk cId="3409478193" sldId="2147483834"/>
            <pc:sldLayoutMk cId="3974850577" sldId="2147483842"/>
          </pc:sldLayoutMkLst>
          <pc:spChg chg="add mod">
            <ac:chgData name="Tien Sun" userId="95fa444c-2430-4666-b0cf-2bb7fe743604" providerId="ADAL" clId="{1165640C-8136-499E-9313-CAFFE9D00A30}" dt="2025-01-21T22:16:27.200" v="35"/>
            <ac:spMkLst>
              <pc:docMk/>
              <pc:sldMasterMk cId="3409478193" sldId="2147483834"/>
              <pc:sldLayoutMk cId="3974850577" sldId="2147483842"/>
              <ac:spMk id="7" creationId="{E59F9EF2-2D4E-33A4-55F2-D68FABE7D75C}"/>
            </ac:spMkLst>
          </pc:spChg>
        </pc:sldLayoutChg>
        <pc:sldLayoutChg chg="addSp modSp">
          <pc:chgData name="Tien Sun" userId="95fa444c-2430-4666-b0cf-2bb7fe743604" providerId="ADAL" clId="{1165640C-8136-499E-9313-CAFFE9D00A30}" dt="2025-01-21T22:14:15.100" v="23"/>
          <pc:sldLayoutMkLst>
            <pc:docMk/>
            <pc:sldMasterMk cId="3409478193" sldId="2147483834"/>
            <pc:sldLayoutMk cId="3507973040" sldId="2147483843"/>
          </pc:sldLayoutMkLst>
          <pc:spChg chg="add mod">
            <ac:chgData name="Tien Sun" userId="95fa444c-2430-4666-b0cf-2bb7fe743604" providerId="ADAL" clId="{1165640C-8136-499E-9313-CAFFE9D00A30}" dt="2025-01-21T22:14:15.100" v="23"/>
            <ac:spMkLst>
              <pc:docMk/>
              <pc:sldMasterMk cId="3409478193" sldId="2147483834"/>
              <pc:sldLayoutMk cId="3507973040" sldId="2147483843"/>
              <ac:spMk id="7" creationId="{4DCEFAFB-C9DA-6479-2E36-22C5242B5B87}"/>
            </ac:spMkLst>
          </pc:spChg>
        </pc:sldLayoutChg>
        <pc:sldLayoutChg chg="addSp modSp">
          <pc:chgData name="Tien Sun" userId="95fa444c-2430-4666-b0cf-2bb7fe743604" providerId="ADAL" clId="{1165640C-8136-499E-9313-CAFFE9D00A30}" dt="2025-01-21T22:14:15.749" v="24"/>
          <pc:sldLayoutMkLst>
            <pc:docMk/>
            <pc:sldMasterMk cId="3409478193" sldId="2147483834"/>
            <pc:sldLayoutMk cId="1160450050" sldId="2147483844"/>
          </pc:sldLayoutMkLst>
          <pc:spChg chg="add mod">
            <ac:chgData name="Tien Sun" userId="95fa444c-2430-4666-b0cf-2bb7fe743604" providerId="ADAL" clId="{1165640C-8136-499E-9313-CAFFE9D00A30}" dt="2025-01-21T22:14:15.749" v="24"/>
            <ac:spMkLst>
              <pc:docMk/>
              <pc:sldMasterMk cId="3409478193" sldId="2147483834"/>
              <pc:sldLayoutMk cId="1160450050" sldId="2147483844"/>
              <ac:spMk id="6" creationId="{C91F930F-5CC9-70B3-EC6F-CB35675E531C}"/>
            </ac:spMkLst>
          </pc:spChg>
        </pc:sldLayoutChg>
        <pc:sldLayoutChg chg="addSp modSp">
          <pc:chgData name="Tien Sun" userId="95fa444c-2430-4666-b0cf-2bb7fe743604" providerId="ADAL" clId="{1165640C-8136-499E-9313-CAFFE9D00A30}" dt="2025-01-21T22:16:33.036" v="36"/>
          <pc:sldLayoutMkLst>
            <pc:docMk/>
            <pc:sldMasterMk cId="3409478193" sldId="2147483834"/>
            <pc:sldLayoutMk cId="2520193735" sldId="2147483845"/>
          </pc:sldLayoutMkLst>
          <pc:spChg chg="add mod">
            <ac:chgData name="Tien Sun" userId="95fa444c-2430-4666-b0cf-2bb7fe743604" providerId="ADAL" clId="{1165640C-8136-499E-9313-CAFFE9D00A30}" dt="2025-01-21T22:14:17.082" v="25"/>
            <ac:spMkLst>
              <pc:docMk/>
              <pc:sldMasterMk cId="3409478193" sldId="2147483834"/>
              <pc:sldLayoutMk cId="2520193735" sldId="2147483845"/>
              <ac:spMk id="6" creationId="{F3194726-6A43-061D-92BE-792D7015937F}"/>
            </ac:spMkLst>
          </pc:spChg>
          <pc:spChg chg="add mod">
            <ac:chgData name="Tien Sun" userId="95fa444c-2430-4666-b0cf-2bb7fe743604" providerId="ADAL" clId="{1165640C-8136-499E-9313-CAFFE9D00A30}" dt="2025-01-21T22:16:33.036" v="36"/>
            <ac:spMkLst>
              <pc:docMk/>
              <pc:sldMasterMk cId="3409478193" sldId="2147483834"/>
              <pc:sldLayoutMk cId="2520193735" sldId="2147483845"/>
              <ac:spMk id="7" creationId="{6FBAF745-267E-3539-CC7A-E4F58A9BC40C}"/>
            </ac:spMkLst>
          </pc:spChg>
        </pc:sldLayoutChg>
        <pc:sldLayoutChg chg="addSp modSp">
          <pc:chgData name="Tien Sun" userId="95fa444c-2430-4666-b0cf-2bb7fe743604" providerId="ADAL" clId="{1165640C-8136-499E-9313-CAFFE9D00A30}" dt="2025-01-21T22:14:17.721" v="26"/>
          <pc:sldLayoutMkLst>
            <pc:docMk/>
            <pc:sldMasterMk cId="3409478193" sldId="2147483834"/>
            <pc:sldLayoutMk cId="1088495313" sldId="2147483846"/>
          </pc:sldLayoutMkLst>
          <pc:spChg chg="add mod">
            <ac:chgData name="Tien Sun" userId="95fa444c-2430-4666-b0cf-2bb7fe743604" providerId="ADAL" clId="{1165640C-8136-499E-9313-CAFFE9D00A30}" dt="2025-01-21T22:14:17.721" v="26"/>
            <ac:spMkLst>
              <pc:docMk/>
              <pc:sldMasterMk cId="3409478193" sldId="2147483834"/>
              <pc:sldLayoutMk cId="1088495313" sldId="2147483846"/>
              <ac:spMk id="6" creationId="{84F10013-2E6E-5138-4195-50D056B4C928}"/>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BC5A1E9-6A4E-5792-CAF5-49330A67986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4A63497-8AE9-F72D-03CB-A636CCDB0BB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494B7D-E3B2-4B85-97D5-E0028AF1AA4A}" type="datetimeFigureOut">
              <a:rPr lang="en-US" smtClean="0"/>
              <a:t>1/21/2025</a:t>
            </a:fld>
            <a:endParaRPr lang="en-US"/>
          </a:p>
        </p:txBody>
      </p:sp>
      <p:sp>
        <p:nvSpPr>
          <p:cNvPr id="4" name="Footer Placeholder 3">
            <a:extLst>
              <a:ext uri="{FF2B5EF4-FFF2-40B4-BE49-F238E27FC236}">
                <a16:creationId xmlns:a16="http://schemas.microsoft.com/office/drawing/2014/main" id="{81E6D318-EA8C-F1E5-33ED-97236DD961F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0E66C85-B503-ACCC-CC4D-D428DFB855E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802F42-C850-4A9B-A2CE-EB9B586F7A28}" type="slidenum">
              <a:rPr lang="en-US" smtClean="0"/>
              <a:t>‹#›</a:t>
            </a:fld>
            <a:endParaRPr lang="en-US"/>
          </a:p>
        </p:txBody>
      </p:sp>
    </p:spTree>
    <p:extLst>
      <p:ext uri="{BB962C8B-B14F-4D97-AF65-F5344CB8AC3E}">
        <p14:creationId xmlns:p14="http://schemas.microsoft.com/office/powerpoint/2010/main" val="37441788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93A182-7AFA-4E6C-A48B-1BF7272C021A}" type="datetimeFigureOut">
              <a:rPr lang="en-US" smtClean="0"/>
              <a:t>1/21/2025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A445ED-0E39-48FD-BAB6-E6983FEF470E}" type="slidenum">
              <a:rPr lang="en-US" smtClean="0"/>
              <a:t>‹#›</a:t>
            </a:fld>
            <a:endParaRPr lang="en-US"/>
          </a:p>
        </p:txBody>
      </p:sp>
    </p:spTree>
    <p:extLst>
      <p:ext uri="{BB962C8B-B14F-4D97-AF65-F5344CB8AC3E}">
        <p14:creationId xmlns:p14="http://schemas.microsoft.com/office/powerpoint/2010/main" val="808616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rgbClr val="53B7E8"/>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pic>
        <p:nvPicPr>
          <p:cNvPr id="9" name="Picture 8" descr="A blue and black sign&#10;&#10;Description automatically generated">
            <a:extLst>
              <a:ext uri="{FF2B5EF4-FFF2-40B4-BE49-F238E27FC236}">
                <a16:creationId xmlns:a16="http://schemas.microsoft.com/office/drawing/2014/main" id="{9160ADEF-E869-EC2B-8C01-9D3974B2515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32299" y="6137554"/>
            <a:ext cx="2134927" cy="548017"/>
          </a:xfrm>
          <a:prstGeom prst="rect">
            <a:avLst/>
          </a:prstGeom>
        </p:spPr>
      </p:pic>
      <p:sp>
        <p:nvSpPr>
          <p:cNvPr id="6" name="TextBox 5">
            <a:extLst>
              <a:ext uri="{FF2B5EF4-FFF2-40B4-BE49-F238E27FC236}">
                <a16:creationId xmlns:a16="http://schemas.microsoft.com/office/drawing/2014/main" id="{717347DC-4F82-9C70-693D-FF9946618B9E}"/>
              </a:ext>
            </a:extLst>
          </p:cNvPr>
          <p:cNvSpPr txBox="1"/>
          <p:nvPr userDrawn="1"/>
        </p:nvSpPr>
        <p:spPr>
          <a:xfrm rot="19185286">
            <a:off x="3502682" y="3255523"/>
            <a:ext cx="4949142" cy="1569660"/>
          </a:xfrm>
          <a:prstGeom prst="rect">
            <a:avLst/>
          </a:prstGeom>
          <a:noFill/>
        </p:spPr>
        <p:txBody>
          <a:bodyPr wrap="square" rtlCol="0">
            <a:spAutoFit/>
          </a:bodyPr>
          <a:lstStyle/>
          <a:p>
            <a:r>
              <a:rPr lang="en-US" sz="9600" dirty="0">
                <a:solidFill>
                  <a:schemeClr val="bg1">
                    <a:lumMod val="85000"/>
                  </a:schemeClr>
                </a:solidFill>
              </a:rPr>
              <a:t>Sample</a:t>
            </a:r>
          </a:p>
        </p:txBody>
      </p:sp>
    </p:spTree>
    <p:extLst>
      <p:ext uri="{BB962C8B-B14F-4D97-AF65-F5344CB8AC3E}">
        <p14:creationId xmlns:p14="http://schemas.microsoft.com/office/powerpoint/2010/main" val="247109265"/>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rgbClr val="53B7E8"/>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
        <p:nvSpPr>
          <p:cNvPr id="6" name="TextBox 5">
            <a:extLst>
              <a:ext uri="{FF2B5EF4-FFF2-40B4-BE49-F238E27FC236}">
                <a16:creationId xmlns:a16="http://schemas.microsoft.com/office/drawing/2014/main" id="{C91F930F-5CC9-70B3-EC6F-CB35675E531C}"/>
              </a:ext>
            </a:extLst>
          </p:cNvPr>
          <p:cNvSpPr txBox="1"/>
          <p:nvPr userDrawn="1"/>
        </p:nvSpPr>
        <p:spPr>
          <a:xfrm rot="19185286">
            <a:off x="3502682" y="3255523"/>
            <a:ext cx="4949142" cy="1569660"/>
          </a:xfrm>
          <a:prstGeom prst="rect">
            <a:avLst/>
          </a:prstGeom>
          <a:noFill/>
        </p:spPr>
        <p:txBody>
          <a:bodyPr wrap="square" rtlCol="0">
            <a:spAutoFit/>
          </a:bodyPr>
          <a:lstStyle/>
          <a:p>
            <a:r>
              <a:rPr lang="en-US" sz="9600" dirty="0">
                <a:solidFill>
                  <a:schemeClr val="bg1">
                    <a:lumMod val="85000"/>
                  </a:schemeClr>
                </a:solidFill>
              </a:rPr>
              <a:t>Sample</a:t>
            </a:r>
          </a:p>
        </p:txBody>
      </p:sp>
    </p:spTree>
    <p:extLst>
      <p:ext uri="{BB962C8B-B14F-4D97-AF65-F5344CB8AC3E}">
        <p14:creationId xmlns:p14="http://schemas.microsoft.com/office/powerpoint/2010/main" val="116045005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785ED14-A86F-45BA-AA2D-401287B725A2}"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cxnSp>
        <p:nvCxnSpPr>
          <p:cNvPr id="8" name="Straight Connector 7">
            <a:extLst>
              <a:ext uri="{FF2B5EF4-FFF2-40B4-BE49-F238E27FC236}">
                <a16:creationId xmlns:a16="http://schemas.microsoft.com/office/drawing/2014/main" id="{59447CC8-2EB1-FD53-0978-2E54CC922AC0}"/>
              </a:ext>
            </a:extLst>
          </p:cNvPr>
          <p:cNvCxnSpPr/>
          <p:nvPr userDrawn="1"/>
        </p:nvCxnSpPr>
        <p:spPr>
          <a:xfrm>
            <a:off x="838200" y="1690688"/>
            <a:ext cx="10515600"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3194726-6A43-061D-92BE-792D7015937F}"/>
              </a:ext>
            </a:extLst>
          </p:cNvPr>
          <p:cNvSpPr txBox="1"/>
          <p:nvPr userDrawn="1"/>
        </p:nvSpPr>
        <p:spPr>
          <a:xfrm rot="19185286">
            <a:off x="3502682" y="3255523"/>
            <a:ext cx="4949142" cy="1569660"/>
          </a:xfrm>
          <a:prstGeom prst="rect">
            <a:avLst/>
          </a:prstGeom>
          <a:noFill/>
        </p:spPr>
        <p:txBody>
          <a:bodyPr wrap="square" rtlCol="0">
            <a:spAutoFit/>
          </a:bodyPr>
          <a:lstStyle/>
          <a:p>
            <a:r>
              <a:rPr lang="en-US" sz="9600" dirty="0">
                <a:solidFill>
                  <a:schemeClr val="bg1">
                    <a:lumMod val="85000"/>
                  </a:schemeClr>
                </a:solidFill>
              </a:rPr>
              <a:t>Sample</a:t>
            </a:r>
          </a:p>
        </p:txBody>
      </p:sp>
    </p:spTree>
    <p:extLst>
      <p:ext uri="{BB962C8B-B14F-4D97-AF65-F5344CB8AC3E}">
        <p14:creationId xmlns:p14="http://schemas.microsoft.com/office/powerpoint/2010/main" val="25201937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85ED14-A86F-45BA-AA2D-401287B725A2}"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TextBox 5">
            <a:extLst>
              <a:ext uri="{FF2B5EF4-FFF2-40B4-BE49-F238E27FC236}">
                <a16:creationId xmlns:a16="http://schemas.microsoft.com/office/drawing/2014/main" id="{84F10013-2E6E-5138-4195-50D056B4C928}"/>
              </a:ext>
            </a:extLst>
          </p:cNvPr>
          <p:cNvSpPr txBox="1"/>
          <p:nvPr userDrawn="1"/>
        </p:nvSpPr>
        <p:spPr>
          <a:xfrm rot="19185286">
            <a:off x="3502682" y="3255523"/>
            <a:ext cx="4949142" cy="1569660"/>
          </a:xfrm>
          <a:prstGeom prst="rect">
            <a:avLst/>
          </a:prstGeom>
          <a:noFill/>
        </p:spPr>
        <p:txBody>
          <a:bodyPr wrap="square" rtlCol="0">
            <a:spAutoFit/>
          </a:bodyPr>
          <a:lstStyle/>
          <a:p>
            <a:r>
              <a:rPr lang="en-US" sz="9600" dirty="0">
                <a:solidFill>
                  <a:schemeClr val="bg1">
                    <a:lumMod val="85000"/>
                  </a:schemeClr>
                </a:solidFill>
              </a:rPr>
              <a:t>Sample</a:t>
            </a:r>
          </a:p>
        </p:txBody>
      </p:sp>
    </p:spTree>
    <p:extLst>
      <p:ext uri="{BB962C8B-B14F-4D97-AF65-F5344CB8AC3E}">
        <p14:creationId xmlns:p14="http://schemas.microsoft.com/office/powerpoint/2010/main" val="108849531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785ED14-A86F-45BA-AA2D-401287B725A2}" type="datetimeFigureOut">
              <a:rPr lang="en-US" smtClean="0"/>
              <a:t>1/21/2025</a:t>
            </a:fld>
            <a:endParaRPr lang="en-US"/>
          </a:p>
        </p:txBody>
      </p:sp>
      <p:sp>
        <p:nvSpPr>
          <p:cNvPr id="6" name="Footer Placeholder 5"/>
          <p:cNvSpPr>
            <a:spLocks noGrp="1"/>
          </p:cNvSpPr>
          <p:nvPr>
            <p:ph type="ftr" sz="quarter" idx="11"/>
          </p:nvPr>
        </p:nvSpPr>
        <p:spPr/>
        <p:txBody>
          <a:bodyPr/>
          <a:lstStyle/>
          <a:p>
            <a:endParaRPr lang="en-US"/>
          </a:p>
        </p:txBody>
      </p:sp>
      <p:cxnSp>
        <p:nvCxnSpPr>
          <p:cNvPr id="9" name="Straight Connector 8">
            <a:extLst>
              <a:ext uri="{FF2B5EF4-FFF2-40B4-BE49-F238E27FC236}">
                <a16:creationId xmlns:a16="http://schemas.microsoft.com/office/drawing/2014/main" id="{CAFE1496-BFB1-A7FC-A943-00F9B40CB6CA}"/>
              </a:ext>
            </a:extLst>
          </p:cNvPr>
          <p:cNvCxnSpPr/>
          <p:nvPr userDrawn="1"/>
        </p:nvCxnSpPr>
        <p:spPr>
          <a:xfrm>
            <a:off x="838200" y="1690688"/>
            <a:ext cx="10515600" cy="0"/>
          </a:xfrm>
          <a:prstGeom prst="line">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0060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785ED14-A86F-45BA-AA2D-401287B725A2}" type="datetimeFigureOut">
              <a:rPr lang="en-US" smtClean="0"/>
              <a:t>1/21/2025</a:t>
            </a:fld>
            <a:endParaRPr lang="en-US"/>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9098097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785ED14-A86F-45BA-AA2D-401287B725A2}" type="datetimeFigureOut">
              <a:rPr lang="en-US" smtClean="0"/>
              <a:t>1/21/2025</a:t>
            </a:fld>
            <a:endParaRPr lang="en-US"/>
          </a:p>
        </p:txBody>
      </p:sp>
      <p:sp>
        <p:nvSpPr>
          <p:cNvPr id="4" name="Footer Placeholder 3"/>
          <p:cNvSpPr>
            <a:spLocks noGrp="1"/>
          </p:cNvSpPr>
          <p:nvPr>
            <p:ph type="ftr" sz="quarter" idx="11"/>
          </p:nvPr>
        </p:nvSpPr>
        <p:spPr/>
        <p:txBody>
          <a:bodyPr/>
          <a:lstStyle/>
          <a:p>
            <a:endParaRPr lang="en-US"/>
          </a:p>
        </p:txBody>
      </p:sp>
      <p:cxnSp>
        <p:nvCxnSpPr>
          <p:cNvPr id="6" name="Straight Connector 5">
            <a:extLst>
              <a:ext uri="{FF2B5EF4-FFF2-40B4-BE49-F238E27FC236}">
                <a16:creationId xmlns:a16="http://schemas.microsoft.com/office/drawing/2014/main" id="{92F9451F-43B7-838B-4BD6-22AAA94ED7BF}"/>
              </a:ext>
            </a:extLst>
          </p:cNvPr>
          <p:cNvCxnSpPr/>
          <p:nvPr userDrawn="1"/>
        </p:nvCxnSpPr>
        <p:spPr>
          <a:xfrm>
            <a:off x="838200" y="1690688"/>
            <a:ext cx="10515600" cy="0"/>
          </a:xfrm>
          <a:prstGeom prst="line">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10113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
        <p:nvSpPr>
          <p:cNvPr id="5" name="Rectangle 4">
            <a:extLst>
              <a:ext uri="{FF2B5EF4-FFF2-40B4-BE49-F238E27FC236}">
                <a16:creationId xmlns:a16="http://schemas.microsoft.com/office/drawing/2014/main" id="{AA73B3E8-E1CF-3B85-02F4-B05838275C41}"/>
              </a:ext>
            </a:extLst>
          </p:cNvPr>
          <p:cNvSpPr/>
          <p:nvPr userDrawn="1"/>
        </p:nvSpPr>
        <p:spPr>
          <a:xfrm>
            <a:off x="-1" y="304800"/>
            <a:ext cx="12192001" cy="152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785235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1_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7010854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
        <p:nvSpPr>
          <p:cNvPr id="6" name="Footer Placeholder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186573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785ED14-A86F-45BA-AA2D-401287B725A2}"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cxnSp>
        <p:nvCxnSpPr>
          <p:cNvPr id="8" name="Straight Connector 7">
            <a:extLst>
              <a:ext uri="{FF2B5EF4-FFF2-40B4-BE49-F238E27FC236}">
                <a16:creationId xmlns:a16="http://schemas.microsoft.com/office/drawing/2014/main" id="{59447CC8-2EB1-FD53-0978-2E54CC922AC0}"/>
              </a:ext>
            </a:extLst>
          </p:cNvPr>
          <p:cNvCxnSpPr/>
          <p:nvPr userDrawn="1"/>
        </p:nvCxnSpPr>
        <p:spPr>
          <a:xfrm>
            <a:off x="838200" y="1690688"/>
            <a:ext cx="10515600" cy="0"/>
          </a:xfrm>
          <a:prstGeom prst="line">
            <a:avLst/>
          </a:prstGeom>
          <a:ln w="57150"/>
        </p:spPr>
        <p:style>
          <a:lnRef idx="1">
            <a:schemeClr val="accent1"/>
          </a:lnRef>
          <a:fillRef idx="0">
            <a:schemeClr val="accent1"/>
          </a:fillRef>
          <a:effectRef idx="0">
            <a:schemeClr val="accent1"/>
          </a:effectRef>
          <a:fontRef idx="minor">
            <a:schemeClr val="tx1"/>
          </a:fontRef>
        </p:style>
      </p:cxnSp>
      <p:pic>
        <p:nvPicPr>
          <p:cNvPr id="9" name="Picture 8" descr="A blue and black sign&#10;&#10;Description automatically generated">
            <a:extLst>
              <a:ext uri="{FF2B5EF4-FFF2-40B4-BE49-F238E27FC236}">
                <a16:creationId xmlns:a16="http://schemas.microsoft.com/office/drawing/2014/main" id="{5D270F30-C108-A0B7-6346-F1D03231CDC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32299" y="6137554"/>
            <a:ext cx="2134927" cy="548017"/>
          </a:xfrm>
          <a:prstGeom prst="rect">
            <a:avLst/>
          </a:prstGeom>
        </p:spPr>
      </p:pic>
      <p:sp>
        <p:nvSpPr>
          <p:cNvPr id="6" name="TextBox 5">
            <a:extLst>
              <a:ext uri="{FF2B5EF4-FFF2-40B4-BE49-F238E27FC236}">
                <a16:creationId xmlns:a16="http://schemas.microsoft.com/office/drawing/2014/main" id="{064B98BE-EE13-1590-5254-15FAF07270B9}"/>
              </a:ext>
            </a:extLst>
          </p:cNvPr>
          <p:cNvSpPr txBox="1"/>
          <p:nvPr userDrawn="1"/>
        </p:nvSpPr>
        <p:spPr>
          <a:xfrm rot="19185286">
            <a:off x="3502682" y="3255523"/>
            <a:ext cx="4949142" cy="1569660"/>
          </a:xfrm>
          <a:prstGeom prst="rect">
            <a:avLst/>
          </a:prstGeom>
          <a:noFill/>
        </p:spPr>
        <p:txBody>
          <a:bodyPr wrap="square" rtlCol="0">
            <a:spAutoFit/>
          </a:bodyPr>
          <a:lstStyle/>
          <a:p>
            <a:r>
              <a:rPr lang="en-US" sz="9600" dirty="0">
                <a:solidFill>
                  <a:schemeClr val="bg1">
                    <a:lumMod val="85000"/>
                  </a:schemeClr>
                </a:solidFill>
              </a:rPr>
              <a:t>Sample</a:t>
            </a:r>
          </a:p>
        </p:txBody>
      </p:sp>
    </p:spTree>
    <p:extLst>
      <p:ext uri="{BB962C8B-B14F-4D97-AF65-F5344CB8AC3E}">
        <p14:creationId xmlns:p14="http://schemas.microsoft.com/office/powerpoint/2010/main" val="3857108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85ED14-A86F-45BA-AA2D-401287B725A2}"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pic>
        <p:nvPicPr>
          <p:cNvPr id="8" name="Picture 7" descr="A blue and black sign&#10;&#10;Description automatically generated">
            <a:extLst>
              <a:ext uri="{FF2B5EF4-FFF2-40B4-BE49-F238E27FC236}">
                <a16:creationId xmlns:a16="http://schemas.microsoft.com/office/drawing/2014/main" id="{102CC202-553B-9921-609C-581AED6E84E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32299" y="6137554"/>
            <a:ext cx="2134927" cy="548017"/>
          </a:xfrm>
          <a:prstGeom prst="rect">
            <a:avLst/>
          </a:prstGeom>
        </p:spPr>
      </p:pic>
      <p:sp>
        <p:nvSpPr>
          <p:cNvPr id="6" name="TextBox 5">
            <a:extLst>
              <a:ext uri="{FF2B5EF4-FFF2-40B4-BE49-F238E27FC236}">
                <a16:creationId xmlns:a16="http://schemas.microsoft.com/office/drawing/2014/main" id="{5609158E-474C-4FED-F366-20ACE8F06C46}"/>
              </a:ext>
            </a:extLst>
          </p:cNvPr>
          <p:cNvSpPr txBox="1"/>
          <p:nvPr userDrawn="1"/>
        </p:nvSpPr>
        <p:spPr>
          <a:xfrm rot="19185286">
            <a:off x="3502682" y="3255523"/>
            <a:ext cx="4949142" cy="1569660"/>
          </a:xfrm>
          <a:prstGeom prst="rect">
            <a:avLst/>
          </a:prstGeom>
          <a:noFill/>
        </p:spPr>
        <p:txBody>
          <a:bodyPr wrap="square" rtlCol="0">
            <a:spAutoFit/>
          </a:bodyPr>
          <a:lstStyle/>
          <a:p>
            <a:r>
              <a:rPr lang="en-US" sz="9600" dirty="0">
                <a:solidFill>
                  <a:schemeClr val="bg1">
                    <a:lumMod val="85000"/>
                  </a:schemeClr>
                </a:solidFill>
              </a:rPr>
              <a:t>Sample</a:t>
            </a:r>
          </a:p>
        </p:txBody>
      </p:sp>
    </p:spTree>
    <p:extLst>
      <p:ext uri="{BB962C8B-B14F-4D97-AF65-F5344CB8AC3E}">
        <p14:creationId xmlns:p14="http://schemas.microsoft.com/office/powerpoint/2010/main" val="3086908623"/>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785ED14-A86F-45BA-AA2D-401287B725A2}" type="datetimeFigureOut">
              <a:rPr lang="en-US" smtClean="0"/>
              <a:t>1/21/2025</a:t>
            </a:fld>
            <a:endParaRPr lang="en-US"/>
          </a:p>
        </p:txBody>
      </p:sp>
      <p:sp>
        <p:nvSpPr>
          <p:cNvPr id="6" name="Footer Placeholder 5"/>
          <p:cNvSpPr>
            <a:spLocks noGrp="1"/>
          </p:cNvSpPr>
          <p:nvPr>
            <p:ph type="ftr" sz="quarter" idx="11"/>
          </p:nvPr>
        </p:nvSpPr>
        <p:spPr/>
        <p:txBody>
          <a:bodyPr/>
          <a:lstStyle/>
          <a:p>
            <a:endParaRPr lang="en-US"/>
          </a:p>
        </p:txBody>
      </p:sp>
      <p:cxnSp>
        <p:nvCxnSpPr>
          <p:cNvPr id="9" name="Straight Connector 8">
            <a:extLst>
              <a:ext uri="{FF2B5EF4-FFF2-40B4-BE49-F238E27FC236}">
                <a16:creationId xmlns:a16="http://schemas.microsoft.com/office/drawing/2014/main" id="{CAFE1496-BFB1-A7FC-A943-00F9B40CB6CA}"/>
              </a:ext>
            </a:extLst>
          </p:cNvPr>
          <p:cNvCxnSpPr/>
          <p:nvPr userDrawn="1"/>
        </p:nvCxnSpPr>
        <p:spPr>
          <a:xfrm>
            <a:off x="838200" y="1690688"/>
            <a:ext cx="10515600" cy="0"/>
          </a:xfrm>
          <a:prstGeom prst="line">
            <a:avLst/>
          </a:prstGeom>
          <a:ln w="57150"/>
        </p:spPr>
        <p:style>
          <a:lnRef idx="1">
            <a:schemeClr val="accent1"/>
          </a:lnRef>
          <a:fillRef idx="0">
            <a:schemeClr val="accent1"/>
          </a:fillRef>
          <a:effectRef idx="0">
            <a:schemeClr val="accent1"/>
          </a:effectRef>
          <a:fontRef idx="minor">
            <a:schemeClr val="tx1"/>
          </a:fontRef>
        </p:style>
      </p:cxnSp>
      <p:pic>
        <p:nvPicPr>
          <p:cNvPr id="10" name="Picture 9" descr="A blue and black sign&#10;&#10;Description automatically generated">
            <a:extLst>
              <a:ext uri="{FF2B5EF4-FFF2-40B4-BE49-F238E27FC236}">
                <a16:creationId xmlns:a16="http://schemas.microsoft.com/office/drawing/2014/main" id="{D2231A3B-EA65-0F92-84F6-766ADD72DEE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32299" y="6137554"/>
            <a:ext cx="2134927" cy="548017"/>
          </a:xfrm>
          <a:prstGeom prst="rect">
            <a:avLst/>
          </a:prstGeom>
        </p:spPr>
      </p:pic>
      <p:sp>
        <p:nvSpPr>
          <p:cNvPr id="8" name="TextBox 7">
            <a:extLst>
              <a:ext uri="{FF2B5EF4-FFF2-40B4-BE49-F238E27FC236}">
                <a16:creationId xmlns:a16="http://schemas.microsoft.com/office/drawing/2014/main" id="{EB5186BC-6886-A263-AF40-21078A835421}"/>
              </a:ext>
            </a:extLst>
          </p:cNvPr>
          <p:cNvSpPr txBox="1"/>
          <p:nvPr userDrawn="1"/>
        </p:nvSpPr>
        <p:spPr>
          <a:xfrm rot="19185286">
            <a:off x="3502682" y="3255523"/>
            <a:ext cx="4949142" cy="1569660"/>
          </a:xfrm>
          <a:prstGeom prst="rect">
            <a:avLst/>
          </a:prstGeom>
          <a:noFill/>
        </p:spPr>
        <p:txBody>
          <a:bodyPr wrap="square" rtlCol="0">
            <a:spAutoFit/>
          </a:bodyPr>
          <a:lstStyle/>
          <a:p>
            <a:r>
              <a:rPr lang="en-US" sz="9600" dirty="0">
                <a:solidFill>
                  <a:schemeClr val="bg1">
                    <a:lumMod val="85000"/>
                  </a:schemeClr>
                </a:solidFill>
              </a:rPr>
              <a:t>Sample</a:t>
            </a:r>
          </a:p>
        </p:txBody>
      </p:sp>
      <p:sp>
        <p:nvSpPr>
          <p:cNvPr id="11" name="TextBox 10">
            <a:extLst>
              <a:ext uri="{FF2B5EF4-FFF2-40B4-BE49-F238E27FC236}">
                <a16:creationId xmlns:a16="http://schemas.microsoft.com/office/drawing/2014/main" id="{8A4AE9A8-50CD-C35B-7433-2F29E8630A40}"/>
              </a:ext>
            </a:extLst>
          </p:cNvPr>
          <p:cNvSpPr txBox="1"/>
          <p:nvPr userDrawn="1"/>
        </p:nvSpPr>
        <p:spPr>
          <a:xfrm>
            <a:off x="130325" y="779251"/>
            <a:ext cx="706287" cy="5632311"/>
          </a:xfrm>
          <a:prstGeom prst="rect">
            <a:avLst/>
          </a:prstGeom>
          <a:noFill/>
        </p:spPr>
        <p:txBody>
          <a:bodyPr wrap="square" rtlCol="0">
            <a:spAutoFit/>
          </a:bodyPr>
          <a:lstStyle/>
          <a:p>
            <a:pPr algn="ctr"/>
            <a:r>
              <a:rPr lang="en-US" sz="6000" dirty="0">
                <a:solidFill>
                  <a:schemeClr val="bg1">
                    <a:lumMod val="85000"/>
                  </a:schemeClr>
                </a:solidFill>
              </a:rPr>
              <a:t>S</a:t>
            </a:r>
          </a:p>
          <a:p>
            <a:pPr algn="ctr"/>
            <a:r>
              <a:rPr lang="en-US" sz="6000" dirty="0">
                <a:solidFill>
                  <a:schemeClr val="bg1">
                    <a:lumMod val="85000"/>
                  </a:schemeClr>
                </a:solidFill>
              </a:rPr>
              <a:t>A</a:t>
            </a:r>
          </a:p>
          <a:p>
            <a:pPr algn="ctr"/>
            <a:r>
              <a:rPr lang="en-US" sz="6000" dirty="0">
                <a:solidFill>
                  <a:schemeClr val="bg1">
                    <a:lumMod val="85000"/>
                  </a:schemeClr>
                </a:solidFill>
              </a:rPr>
              <a:t>M</a:t>
            </a:r>
          </a:p>
          <a:p>
            <a:pPr algn="ctr"/>
            <a:r>
              <a:rPr lang="en-US" sz="6000" dirty="0">
                <a:solidFill>
                  <a:schemeClr val="bg1">
                    <a:lumMod val="85000"/>
                  </a:schemeClr>
                </a:solidFill>
              </a:rPr>
              <a:t>P</a:t>
            </a:r>
          </a:p>
          <a:p>
            <a:pPr algn="ctr"/>
            <a:r>
              <a:rPr lang="en-US" sz="6000" dirty="0">
                <a:solidFill>
                  <a:schemeClr val="bg1">
                    <a:lumMod val="85000"/>
                  </a:schemeClr>
                </a:solidFill>
              </a:rPr>
              <a:t>L</a:t>
            </a:r>
          </a:p>
          <a:p>
            <a:pPr algn="ctr"/>
            <a:r>
              <a:rPr lang="en-US" sz="6000" dirty="0">
                <a:solidFill>
                  <a:schemeClr val="bg1">
                    <a:lumMod val="85000"/>
                  </a:schemeClr>
                </a:solidFill>
              </a:rPr>
              <a:t>e</a:t>
            </a:r>
          </a:p>
        </p:txBody>
      </p:sp>
    </p:spTree>
    <p:extLst>
      <p:ext uri="{BB962C8B-B14F-4D97-AF65-F5344CB8AC3E}">
        <p14:creationId xmlns:p14="http://schemas.microsoft.com/office/powerpoint/2010/main" val="1797574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B785ED14-A86F-45BA-AA2D-401287B725A2}" type="datetimeFigureOut">
              <a:rPr lang="en-US" smtClean="0"/>
              <a:t>1/21/2025</a:t>
            </a:fld>
            <a:endParaRPr lang="en-US"/>
          </a:p>
        </p:txBody>
      </p:sp>
      <p:sp>
        <p:nvSpPr>
          <p:cNvPr id="8" name="Footer Placeholder 7"/>
          <p:cNvSpPr>
            <a:spLocks noGrp="1"/>
          </p:cNvSpPr>
          <p:nvPr>
            <p:ph type="ftr" sz="quarter" idx="11"/>
          </p:nvPr>
        </p:nvSpPr>
        <p:spPr/>
        <p:txBody>
          <a:bodyPr/>
          <a:lstStyle/>
          <a:p>
            <a:endParaRPr lang="en-US"/>
          </a:p>
        </p:txBody>
      </p:sp>
      <p:pic>
        <p:nvPicPr>
          <p:cNvPr id="11" name="Picture 10" descr="A blue and black sign&#10;&#10;Description automatically generated">
            <a:extLst>
              <a:ext uri="{FF2B5EF4-FFF2-40B4-BE49-F238E27FC236}">
                <a16:creationId xmlns:a16="http://schemas.microsoft.com/office/drawing/2014/main" id="{2D783C9B-5E3A-F2BB-6418-D99CA482178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32299" y="6137554"/>
            <a:ext cx="2134927" cy="548017"/>
          </a:xfrm>
          <a:prstGeom prst="rect">
            <a:avLst/>
          </a:prstGeom>
        </p:spPr>
      </p:pic>
      <p:sp>
        <p:nvSpPr>
          <p:cNvPr id="10" name="TextBox 9">
            <a:extLst>
              <a:ext uri="{FF2B5EF4-FFF2-40B4-BE49-F238E27FC236}">
                <a16:creationId xmlns:a16="http://schemas.microsoft.com/office/drawing/2014/main" id="{F40D6BD7-166D-5460-0234-5900D56EB326}"/>
              </a:ext>
            </a:extLst>
          </p:cNvPr>
          <p:cNvSpPr txBox="1"/>
          <p:nvPr userDrawn="1"/>
        </p:nvSpPr>
        <p:spPr>
          <a:xfrm>
            <a:off x="130325" y="779251"/>
            <a:ext cx="706287" cy="5632311"/>
          </a:xfrm>
          <a:prstGeom prst="rect">
            <a:avLst/>
          </a:prstGeom>
          <a:noFill/>
        </p:spPr>
        <p:txBody>
          <a:bodyPr wrap="square" rtlCol="0">
            <a:spAutoFit/>
          </a:bodyPr>
          <a:lstStyle/>
          <a:p>
            <a:pPr algn="ctr"/>
            <a:r>
              <a:rPr lang="en-US" sz="6000" dirty="0">
                <a:solidFill>
                  <a:schemeClr val="bg1">
                    <a:lumMod val="85000"/>
                  </a:schemeClr>
                </a:solidFill>
              </a:rPr>
              <a:t>S</a:t>
            </a:r>
          </a:p>
          <a:p>
            <a:pPr algn="ctr"/>
            <a:r>
              <a:rPr lang="en-US" sz="6000" dirty="0">
                <a:solidFill>
                  <a:schemeClr val="bg1">
                    <a:lumMod val="85000"/>
                  </a:schemeClr>
                </a:solidFill>
              </a:rPr>
              <a:t>A</a:t>
            </a:r>
          </a:p>
          <a:p>
            <a:pPr algn="ctr"/>
            <a:r>
              <a:rPr lang="en-US" sz="6000" dirty="0">
                <a:solidFill>
                  <a:schemeClr val="bg1">
                    <a:lumMod val="85000"/>
                  </a:schemeClr>
                </a:solidFill>
              </a:rPr>
              <a:t>M</a:t>
            </a:r>
          </a:p>
          <a:p>
            <a:pPr algn="ctr"/>
            <a:r>
              <a:rPr lang="en-US" sz="6000" dirty="0">
                <a:solidFill>
                  <a:schemeClr val="bg1">
                    <a:lumMod val="85000"/>
                  </a:schemeClr>
                </a:solidFill>
              </a:rPr>
              <a:t>P</a:t>
            </a:r>
          </a:p>
          <a:p>
            <a:pPr algn="ctr"/>
            <a:r>
              <a:rPr lang="en-US" sz="6000" dirty="0">
                <a:solidFill>
                  <a:schemeClr val="bg1">
                    <a:lumMod val="85000"/>
                  </a:schemeClr>
                </a:solidFill>
              </a:rPr>
              <a:t>L</a:t>
            </a:r>
          </a:p>
          <a:p>
            <a:pPr algn="ctr"/>
            <a:r>
              <a:rPr lang="en-US" sz="6000" dirty="0">
                <a:solidFill>
                  <a:schemeClr val="bg1">
                    <a:lumMod val="85000"/>
                  </a:schemeClr>
                </a:solidFill>
              </a:rPr>
              <a:t>e</a:t>
            </a:r>
          </a:p>
        </p:txBody>
      </p:sp>
    </p:spTree>
    <p:extLst>
      <p:ext uri="{BB962C8B-B14F-4D97-AF65-F5344CB8AC3E}">
        <p14:creationId xmlns:p14="http://schemas.microsoft.com/office/powerpoint/2010/main" val="3025120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785ED14-A86F-45BA-AA2D-401287B725A2}" type="datetimeFigureOut">
              <a:rPr lang="en-US" smtClean="0"/>
              <a:t>1/21/2025</a:t>
            </a:fld>
            <a:endParaRPr lang="en-US"/>
          </a:p>
        </p:txBody>
      </p:sp>
      <p:sp>
        <p:nvSpPr>
          <p:cNvPr id="4" name="Footer Placeholder 3"/>
          <p:cNvSpPr>
            <a:spLocks noGrp="1"/>
          </p:cNvSpPr>
          <p:nvPr>
            <p:ph type="ftr" sz="quarter" idx="11"/>
          </p:nvPr>
        </p:nvSpPr>
        <p:spPr/>
        <p:txBody>
          <a:bodyPr/>
          <a:lstStyle/>
          <a:p>
            <a:endParaRPr lang="en-US"/>
          </a:p>
        </p:txBody>
      </p:sp>
      <p:cxnSp>
        <p:nvCxnSpPr>
          <p:cNvPr id="6" name="Straight Connector 5">
            <a:extLst>
              <a:ext uri="{FF2B5EF4-FFF2-40B4-BE49-F238E27FC236}">
                <a16:creationId xmlns:a16="http://schemas.microsoft.com/office/drawing/2014/main" id="{92F9451F-43B7-838B-4BD6-22AAA94ED7BF}"/>
              </a:ext>
            </a:extLst>
          </p:cNvPr>
          <p:cNvCxnSpPr/>
          <p:nvPr userDrawn="1"/>
        </p:nvCxnSpPr>
        <p:spPr>
          <a:xfrm>
            <a:off x="838200" y="1690688"/>
            <a:ext cx="10515600" cy="0"/>
          </a:xfrm>
          <a:prstGeom prst="line">
            <a:avLst/>
          </a:prstGeom>
          <a:ln w="57150"/>
        </p:spPr>
        <p:style>
          <a:lnRef idx="1">
            <a:schemeClr val="accent1"/>
          </a:lnRef>
          <a:fillRef idx="0">
            <a:schemeClr val="accent1"/>
          </a:fillRef>
          <a:effectRef idx="0">
            <a:schemeClr val="accent1"/>
          </a:effectRef>
          <a:fontRef idx="minor">
            <a:schemeClr val="tx1"/>
          </a:fontRef>
        </p:style>
      </p:cxnSp>
      <p:pic>
        <p:nvPicPr>
          <p:cNvPr id="7" name="Picture 6" descr="A blue and black sign&#10;&#10;Description automatically generated">
            <a:extLst>
              <a:ext uri="{FF2B5EF4-FFF2-40B4-BE49-F238E27FC236}">
                <a16:creationId xmlns:a16="http://schemas.microsoft.com/office/drawing/2014/main" id="{283F6A61-B5DB-B458-ED57-A98265C8642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32299" y="6137554"/>
            <a:ext cx="2134927" cy="548017"/>
          </a:xfrm>
          <a:prstGeom prst="rect">
            <a:avLst/>
          </a:prstGeom>
        </p:spPr>
      </p:pic>
    </p:spTree>
    <p:extLst>
      <p:ext uri="{BB962C8B-B14F-4D97-AF65-F5344CB8AC3E}">
        <p14:creationId xmlns:p14="http://schemas.microsoft.com/office/powerpoint/2010/main" val="4238898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
        <p:nvSpPr>
          <p:cNvPr id="5" name="Rectangle 4">
            <a:extLst>
              <a:ext uri="{FF2B5EF4-FFF2-40B4-BE49-F238E27FC236}">
                <a16:creationId xmlns:a16="http://schemas.microsoft.com/office/drawing/2014/main" id="{AA73B3E8-E1CF-3B85-02F4-B05838275C41}"/>
              </a:ext>
            </a:extLst>
          </p:cNvPr>
          <p:cNvSpPr/>
          <p:nvPr userDrawn="1"/>
        </p:nvSpPr>
        <p:spPr>
          <a:xfrm>
            <a:off x="-1" y="304800"/>
            <a:ext cx="12192001" cy="152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6" name="Picture 5" descr="A blue and black sign&#10;&#10;Description automatically generated">
            <a:extLst>
              <a:ext uri="{FF2B5EF4-FFF2-40B4-BE49-F238E27FC236}">
                <a16:creationId xmlns:a16="http://schemas.microsoft.com/office/drawing/2014/main" id="{A326049B-B164-2E3B-9DC1-532251F48FA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32299" y="6137554"/>
            <a:ext cx="2134927" cy="548017"/>
          </a:xfrm>
          <a:prstGeom prst="rect">
            <a:avLst/>
          </a:prstGeom>
        </p:spPr>
      </p:pic>
    </p:spTree>
    <p:extLst>
      <p:ext uri="{BB962C8B-B14F-4D97-AF65-F5344CB8AC3E}">
        <p14:creationId xmlns:p14="http://schemas.microsoft.com/office/powerpoint/2010/main" val="3217514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pic>
        <p:nvPicPr>
          <p:cNvPr id="8" name="Picture 7" descr="A blue and black sign&#10;&#10;Description automatically generated">
            <a:extLst>
              <a:ext uri="{FF2B5EF4-FFF2-40B4-BE49-F238E27FC236}">
                <a16:creationId xmlns:a16="http://schemas.microsoft.com/office/drawing/2014/main" id="{13235298-C624-16E8-CA16-389BB14E704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32299" y="6137554"/>
            <a:ext cx="2134927" cy="548017"/>
          </a:xfrm>
          <a:prstGeom prst="rect">
            <a:avLst/>
          </a:prstGeom>
        </p:spPr>
      </p:pic>
      <p:sp>
        <p:nvSpPr>
          <p:cNvPr id="7" name="TextBox 6">
            <a:extLst>
              <a:ext uri="{FF2B5EF4-FFF2-40B4-BE49-F238E27FC236}">
                <a16:creationId xmlns:a16="http://schemas.microsoft.com/office/drawing/2014/main" id="{E59F9EF2-2D4E-33A4-55F2-D68FABE7D75C}"/>
              </a:ext>
            </a:extLst>
          </p:cNvPr>
          <p:cNvSpPr txBox="1"/>
          <p:nvPr userDrawn="1"/>
        </p:nvSpPr>
        <p:spPr>
          <a:xfrm rot="19185286">
            <a:off x="3502682" y="3255523"/>
            <a:ext cx="4949142" cy="1569660"/>
          </a:xfrm>
          <a:prstGeom prst="rect">
            <a:avLst/>
          </a:prstGeom>
          <a:noFill/>
        </p:spPr>
        <p:txBody>
          <a:bodyPr wrap="square" rtlCol="0">
            <a:spAutoFit/>
          </a:bodyPr>
          <a:lstStyle/>
          <a:p>
            <a:r>
              <a:rPr lang="en-US" sz="9600" dirty="0">
                <a:solidFill>
                  <a:schemeClr val="bg1">
                    <a:lumMod val="85000"/>
                  </a:schemeClr>
                </a:solidFill>
              </a:rPr>
              <a:t>Sample</a:t>
            </a:r>
          </a:p>
        </p:txBody>
      </p:sp>
    </p:spTree>
    <p:extLst>
      <p:ext uri="{BB962C8B-B14F-4D97-AF65-F5344CB8AC3E}">
        <p14:creationId xmlns:p14="http://schemas.microsoft.com/office/powerpoint/2010/main" val="3974850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
        <p:nvSpPr>
          <p:cNvPr id="6" name="Footer Placeholder 5"/>
          <p:cNvSpPr>
            <a:spLocks noGrp="1"/>
          </p:cNvSpPr>
          <p:nvPr>
            <p:ph type="ftr" sz="quarter" idx="11"/>
          </p:nvPr>
        </p:nvSpPr>
        <p:spPr/>
        <p:txBody>
          <a:bodyPr/>
          <a:lstStyle/>
          <a:p>
            <a:endParaRPr lang="en-US" dirty="0"/>
          </a:p>
        </p:txBody>
      </p:sp>
      <p:pic>
        <p:nvPicPr>
          <p:cNvPr id="8" name="Picture 7" descr="A blue and black sign&#10;&#10;Description automatically generated">
            <a:extLst>
              <a:ext uri="{FF2B5EF4-FFF2-40B4-BE49-F238E27FC236}">
                <a16:creationId xmlns:a16="http://schemas.microsoft.com/office/drawing/2014/main" id="{BAE6ABC0-CD62-1CED-B308-331D4069E5D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32299" y="6137554"/>
            <a:ext cx="2134927" cy="548017"/>
          </a:xfrm>
          <a:prstGeom prst="rect">
            <a:avLst/>
          </a:prstGeom>
        </p:spPr>
      </p:pic>
      <p:sp>
        <p:nvSpPr>
          <p:cNvPr id="7" name="TextBox 6">
            <a:extLst>
              <a:ext uri="{FF2B5EF4-FFF2-40B4-BE49-F238E27FC236}">
                <a16:creationId xmlns:a16="http://schemas.microsoft.com/office/drawing/2014/main" id="{4DCEFAFB-C9DA-6479-2E36-22C5242B5B87}"/>
              </a:ext>
            </a:extLst>
          </p:cNvPr>
          <p:cNvSpPr txBox="1"/>
          <p:nvPr userDrawn="1"/>
        </p:nvSpPr>
        <p:spPr>
          <a:xfrm rot="19185286">
            <a:off x="3502682" y="3255523"/>
            <a:ext cx="4949142" cy="1569660"/>
          </a:xfrm>
          <a:prstGeom prst="rect">
            <a:avLst/>
          </a:prstGeom>
          <a:noFill/>
        </p:spPr>
        <p:txBody>
          <a:bodyPr wrap="square" rtlCol="0">
            <a:spAutoFit/>
          </a:bodyPr>
          <a:lstStyle/>
          <a:p>
            <a:r>
              <a:rPr lang="en-US" sz="9600" dirty="0">
                <a:solidFill>
                  <a:schemeClr val="bg1">
                    <a:lumMod val="85000"/>
                  </a:schemeClr>
                </a:solidFill>
              </a:rPr>
              <a:t>Sample</a:t>
            </a:r>
          </a:p>
        </p:txBody>
      </p:sp>
    </p:spTree>
    <p:extLst>
      <p:ext uri="{BB962C8B-B14F-4D97-AF65-F5344CB8AC3E}">
        <p14:creationId xmlns:p14="http://schemas.microsoft.com/office/powerpoint/2010/main" val="3507973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Arial" panose="020B0604020202020204"/>
              <a:ea typeface="+mn-ea"/>
              <a:cs typeface="+mn-c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Arial" panose="020B0604020202020204"/>
              <a:ea typeface="+mn-ea"/>
              <a:cs typeface="+mn-cs"/>
            </a:endParaRPr>
          </a:p>
        </p:txBody>
      </p:sp>
      <p:sp>
        <p:nvSpPr>
          <p:cNvPr id="7" name="Rectangle 6">
            <a:extLst>
              <a:ext uri="{FF2B5EF4-FFF2-40B4-BE49-F238E27FC236}">
                <a16:creationId xmlns:a16="http://schemas.microsoft.com/office/drawing/2014/main" id="{66A73DA3-4EA0-59FE-0929-F4F4B05883EF}"/>
              </a:ext>
            </a:extLst>
          </p:cNvPr>
          <p:cNvSpPr/>
          <p:nvPr userDrawn="1"/>
        </p:nvSpPr>
        <p:spPr>
          <a:xfrm>
            <a:off x="2" y="10224"/>
            <a:ext cx="12192001" cy="381000"/>
          </a:xfrm>
          <a:prstGeom prst="rect">
            <a:avLst/>
          </a:prstGeom>
          <a:solidFill>
            <a:srgbClr val="1B3A6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8" name="Rectangle 7">
            <a:extLst>
              <a:ext uri="{FF2B5EF4-FFF2-40B4-BE49-F238E27FC236}">
                <a16:creationId xmlns:a16="http://schemas.microsoft.com/office/drawing/2014/main" id="{CA4FA242-3E0F-9241-1DD6-B95CB2284E9D}"/>
              </a:ext>
            </a:extLst>
          </p:cNvPr>
          <p:cNvSpPr/>
          <p:nvPr userDrawn="1"/>
        </p:nvSpPr>
        <p:spPr>
          <a:xfrm>
            <a:off x="-1" y="374650"/>
            <a:ext cx="12192001" cy="15151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extBox 5">
            <a:extLst>
              <a:ext uri="{FF2B5EF4-FFF2-40B4-BE49-F238E27FC236}">
                <a16:creationId xmlns:a16="http://schemas.microsoft.com/office/drawing/2014/main" id="{8ECD6806-4A26-2944-24A1-2002AD73BC6D}"/>
              </a:ext>
            </a:extLst>
          </p:cNvPr>
          <p:cNvSpPr txBox="1"/>
          <p:nvPr userDrawn="1"/>
        </p:nvSpPr>
        <p:spPr>
          <a:xfrm rot="19185286">
            <a:off x="3502682" y="3255523"/>
            <a:ext cx="4949142" cy="1569660"/>
          </a:xfrm>
          <a:prstGeom prst="rect">
            <a:avLst/>
          </a:prstGeom>
          <a:noFill/>
        </p:spPr>
        <p:txBody>
          <a:bodyPr wrap="square" rtlCol="0">
            <a:spAutoFit/>
          </a:bodyPr>
          <a:lstStyle/>
          <a:p>
            <a:r>
              <a:rPr lang="en-US" sz="9600" dirty="0">
                <a:solidFill>
                  <a:schemeClr val="bg1">
                    <a:lumMod val="85000"/>
                  </a:schemeClr>
                </a:solidFill>
              </a:rPr>
              <a:t>Sample</a:t>
            </a:r>
          </a:p>
        </p:txBody>
      </p:sp>
    </p:spTree>
    <p:extLst>
      <p:ext uri="{BB962C8B-B14F-4D97-AF65-F5344CB8AC3E}">
        <p14:creationId xmlns:p14="http://schemas.microsoft.com/office/powerpoint/2010/main" val="3409478193"/>
      </p:ext>
    </p:extLst>
  </p:cSld>
  <p:clrMap bg1="lt1" tx1="dk1" bg2="lt2" tx2="dk2" accent1="accent1" accent2="accent2" accent3="accent3" accent4="accent4" accent5="accent5" accent6="accent6" hlink="hlink" folHlink="folHlink"/>
  <p:sldLayoutIdLst>
    <p:sldLayoutId id="2147483835" r:id="rId1"/>
    <p:sldLayoutId id="2147483836" r:id="rId2"/>
    <p:sldLayoutId id="2147483837" r:id="rId3"/>
    <p:sldLayoutId id="2147483838" r:id="rId4"/>
    <p:sldLayoutId id="2147483839" r:id="rId5"/>
    <p:sldLayoutId id="2147483840" r:id="rId6"/>
    <p:sldLayoutId id="2147483841" r:id="rId7"/>
    <p:sldLayoutId id="2147483842" r:id="rId8"/>
    <p:sldLayoutId id="2147483843" r:id="rId9"/>
    <p:sldLayoutId id="2147483844" r:id="rId10"/>
    <p:sldLayoutId id="2147483845" r:id="rId11"/>
    <p:sldLayoutId id="2147483846" r:id="rId12"/>
    <p:sldLayoutId id="2147483847" r:id="rId13"/>
    <p:sldLayoutId id="2147483848" r:id="rId14"/>
    <p:sldLayoutId id="2147483849" r:id="rId15"/>
    <p:sldLayoutId id="2147483850" r:id="rId16"/>
    <p:sldLayoutId id="2147483851" r:id="rId17"/>
    <p:sldLayoutId id="2147483852" r:id="rId18"/>
  </p:sldLayoutIdLst>
  <p:hf hdr="0" ftr="0" dt="0"/>
  <p:txStyles>
    <p:titleStyle>
      <a:lvl1pPr algn="l" defTabSz="914400" rtl="0" eaLnBrk="1" latinLnBrk="0" hangingPunct="1">
        <a:lnSpc>
          <a:spcPct val="90000"/>
        </a:lnSpc>
        <a:spcBef>
          <a:spcPct val="0"/>
        </a:spcBef>
        <a:buNone/>
        <a:defRPr sz="4400" kern="1200">
          <a:solidFill>
            <a:srgbClr val="1B3A69"/>
          </a:solidFill>
          <a:latin typeface="Verdana" panose="020B0604030504040204" pitchFamily="34" charset="0"/>
          <a:ea typeface="Verdana" panose="020B0604030504040204"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pubmed.ncbi.nlm.nih.gov/37807924/%23:~:text=This%20presidential%20advisory%20provides%20guidance,metabolic%20health%20in%20the%20populatio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paltmed.org/products/diabetes-management-cpg" TargetMode="External"/><Relationship Id="rId2" Type="http://schemas.openxmlformats.org/officeDocument/2006/relationships/image" Target="../media/image2.jpeg"/><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hyperlink" Target="https://www.johnahartford.org/grants-strategy/current-strategies/age-friendly/age-friendly-health-systems-initiativ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DBA51-89B5-7733-7C96-6E5127B3A66A}"/>
              </a:ext>
            </a:extLst>
          </p:cNvPr>
          <p:cNvSpPr>
            <a:spLocks noGrp="1"/>
          </p:cNvSpPr>
          <p:nvPr>
            <p:ph type="ctrTitle"/>
          </p:nvPr>
        </p:nvSpPr>
        <p:spPr>
          <a:xfrm>
            <a:off x="1523999" y="1122363"/>
            <a:ext cx="9377779" cy="2387600"/>
          </a:xfrm>
        </p:spPr>
        <p:txBody>
          <a:bodyPr>
            <a:normAutofit fontScale="90000"/>
          </a:bodyPr>
          <a:lstStyle/>
          <a:p>
            <a:r>
              <a:rPr lang="en-US" dirty="0"/>
              <a:t>Diabetes Management in Post-Acute and Long-Term Care Setting</a:t>
            </a:r>
          </a:p>
        </p:txBody>
      </p:sp>
      <p:sp>
        <p:nvSpPr>
          <p:cNvPr id="3" name="Subtitle 2">
            <a:extLst>
              <a:ext uri="{FF2B5EF4-FFF2-40B4-BE49-F238E27FC236}">
                <a16:creationId xmlns:a16="http://schemas.microsoft.com/office/drawing/2014/main" id="{FE3D91D6-7E4A-F3FF-82DB-15B3A27C4F39}"/>
              </a:ext>
            </a:extLst>
          </p:cNvPr>
          <p:cNvSpPr>
            <a:spLocks noGrp="1"/>
          </p:cNvSpPr>
          <p:nvPr>
            <p:ph type="subTitle" idx="1"/>
          </p:nvPr>
        </p:nvSpPr>
        <p:spPr/>
        <p:txBody>
          <a:bodyPr/>
          <a:lstStyle/>
          <a:p>
            <a:r>
              <a:rPr lang="en-US" dirty="0"/>
              <a:t>Teaching Slides based on the </a:t>
            </a:r>
          </a:p>
          <a:p>
            <a:r>
              <a:rPr lang="en-US" dirty="0"/>
              <a:t>PALTmed 2024 Clinical Practice Guideline</a:t>
            </a:r>
          </a:p>
        </p:txBody>
      </p:sp>
    </p:spTree>
    <p:extLst>
      <p:ext uri="{BB962C8B-B14F-4D97-AF65-F5344CB8AC3E}">
        <p14:creationId xmlns:p14="http://schemas.microsoft.com/office/powerpoint/2010/main" val="1858346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323A4-D423-6966-11FA-A861EB32FB5A}"/>
              </a:ext>
            </a:extLst>
          </p:cNvPr>
          <p:cNvSpPr>
            <a:spLocks noGrp="1"/>
          </p:cNvSpPr>
          <p:nvPr>
            <p:ph type="title"/>
          </p:nvPr>
        </p:nvSpPr>
        <p:spPr>
          <a:xfrm>
            <a:off x="838200" y="365125"/>
            <a:ext cx="10515600" cy="1525819"/>
          </a:xfrm>
        </p:spPr>
        <p:txBody>
          <a:bodyPr>
            <a:normAutofit/>
          </a:bodyPr>
          <a:lstStyle/>
          <a:p>
            <a:pPr algn="ctr"/>
            <a:r>
              <a:rPr lang="en-US" sz="4000" b="0" i="0" u="none" strike="noStrike" dirty="0">
                <a:solidFill>
                  <a:schemeClr val="tx1"/>
                </a:solidFill>
                <a:effectLst/>
              </a:rPr>
              <a:t>Introduction to Diabetes in the </a:t>
            </a:r>
            <a:br>
              <a:rPr lang="en-US" sz="4000" b="0" i="0" u="none" strike="noStrike" dirty="0">
                <a:solidFill>
                  <a:schemeClr val="tx1"/>
                </a:solidFill>
                <a:effectLst/>
              </a:rPr>
            </a:br>
            <a:r>
              <a:rPr lang="en-US" sz="4000" b="0" i="0" u="none" strike="noStrike" dirty="0">
                <a:solidFill>
                  <a:schemeClr val="tx1"/>
                </a:solidFill>
                <a:effectLst/>
              </a:rPr>
              <a:t>Post-Acute and Long-Term Care Setting</a:t>
            </a:r>
            <a:endParaRPr lang="en-US" sz="4000" b="0" dirty="0">
              <a:solidFill>
                <a:schemeClr val="tx1"/>
              </a:solidFill>
            </a:endParaRPr>
          </a:p>
        </p:txBody>
      </p:sp>
      <p:sp>
        <p:nvSpPr>
          <p:cNvPr id="3" name="Content Placeholder 2">
            <a:extLst>
              <a:ext uri="{FF2B5EF4-FFF2-40B4-BE49-F238E27FC236}">
                <a16:creationId xmlns:a16="http://schemas.microsoft.com/office/drawing/2014/main" id="{4C42CADD-6692-E706-D0CD-BCBF5210C2A1}"/>
              </a:ext>
            </a:extLst>
          </p:cNvPr>
          <p:cNvSpPr>
            <a:spLocks noGrp="1"/>
          </p:cNvSpPr>
          <p:nvPr>
            <p:ph idx="1"/>
          </p:nvPr>
        </p:nvSpPr>
        <p:spPr>
          <a:xfrm>
            <a:off x="660647" y="1890944"/>
            <a:ext cx="10515600" cy="4351338"/>
          </a:xfrm>
        </p:spPr>
        <p:txBody>
          <a:bodyPr>
            <a:normAutofit fontScale="92500" lnSpcReduction="20000"/>
          </a:bodyPr>
          <a:lstStyle/>
          <a:p>
            <a:pPr>
              <a:lnSpc>
                <a:spcPct val="120000"/>
              </a:lnSpc>
              <a:spcBef>
                <a:spcPts val="0"/>
              </a:spcBef>
            </a:pPr>
            <a:r>
              <a:rPr lang="en-US" sz="2400" dirty="0">
                <a:solidFill>
                  <a:schemeClr val="tx1"/>
                </a:solidFill>
              </a:rPr>
              <a:t>The prevalence of patients with diabetes in post-acute and long-term (PALTC) facilities in the United States is estimated to be between 25% to 34%. </a:t>
            </a:r>
          </a:p>
          <a:p>
            <a:pPr>
              <a:lnSpc>
                <a:spcPct val="120000"/>
              </a:lnSpc>
              <a:spcBef>
                <a:spcPts val="0"/>
              </a:spcBef>
            </a:pPr>
            <a:endParaRPr lang="en-US" sz="2400" dirty="0">
              <a:solidFill>
                <a:schemeClr val="tx1"/>
              </a:solidFill>
            </a:endParaRPr>
          </a:p>
          <a:p>
            <a:pPr>
              <a:lnSpc>
                <a:spcPct val="120000"/>
              </a:lnSpc>
              <a:spcBef>
                <a:spcPts val="0"/>
              </a:spcBef>
            </a:pPr>
            <a:r>
              <a:rPr lang="en-US" sz="2400" dirty="0">
                <a:solidFill>
                  <a:schemeClr val="tx1"/>
                </a:solidFill>
              </a:rPr>
              <a:t>For older adults, diabetes is an independent predictor of placement in a PALTC facility.</a:t>
            </a:r>
          </a:p>
          <a:p>
            <a:pPr marL="0" indent="0">
              <a:lnSpc>
                <a:spcPct val="120000"/>
              </a:lnSpc>
              <a:spcBef>
                <a:spcPts val="0"/>
              </a:spcBef>
              <a:buNone/>
            </a:pPr>
            <a:endParaRPr lang="en-US" sz="2400" b="0" i="0" u="none" strike="noStrike" dirty="0">
              <a:solidFill>
                <a:schemeClr val="tx1"/>
              </a:solidFill>
              <a:effectLst/>
            </a:endParaRPr>
          </a:p>
          <a:p>
            <a:pPr>
              <a:lnSpc>
                <a:spcPct val="120000"/>
              </a:lnSpc>
              <a:spcBef>
                <a:spcPts val="0"/>
              </a:spcBef>
            </a:pPr>
            <a:r>
              <a:rPr lang="en-US" sz="2400" b="0" i="0" u="none" strike="noStrike" dirty="0">
                <a:solidFill>
                  <a:schemeClr val="tx1"/>
                </a:solidFill>
                <a:effectLst/>
              </a:rPr>
              <a:t>Patients with diabetes in PALTC facilities are a vulnerable group who often take multiple medications; experience frequent infections; and have high rates of cardiovascular complications, dehydration, hospitalizations, hyperosmolar states, functional decline and cognitive impairment. </a:t>
            </a:r>
          </a:p>
          <a:p>
            <a:pPr marL="0" indent="0">
              <a:lnSpc>
                <a:spcPct val="120000"/>
              </a:lnSpc>
              <a:spcBef>
                <a:spcPts val="0"/>
              </a:spcBef>
              <a:buNone/>
            </a:pPr>
            <a:endParaRPr lang="en-US" sz="2400" dirty="0">
              <a:solidFill>
                <a:schemeClr val="tx1"/>
              </a:solidFill>
            </a:endParaRPr>
          </a:p>
          <a:p>
            <a:pPr marL="0" indent="0">
              <a:lnSpc>
                <a:spcPct val="120000"/>
              </a:lnSpc>
              <a:spcBef>
                <a:spcPts val="0"/>
              </a:spcBef>
              <a:buNone/>
            </a:pPr>
            <a:endParaRPr lang="en-US" sz="1900" dirty="0">
              <a:solidFill>
                <a:schemeClr val="tx1"/>
              </a:solidFill>
            </a:endParaRPr>
          </a:p>
        </p:txBody>
      </p:sp>
    </p:spTree>
    <p:extLst>
      <p:ext uri="{BB962C8B-B14F-4D97-AF65-F5344CB8AC3E}">
        <p14:creationId xmlns:p14="http://schemas.microsoft.com/office/powerpoint/2010/main" val="2155602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68E7-3B75-2007-9EA7-8DB1CF971C41}"/>
              </a:ext>
            </a:extLst>
          </p:cNvPr>
          <p:cNvSpPr>
            <a:spLocks noGrp="1"/>
          </p:cNvSpPr>
          <p:nvPr>
            <p:ph type="title"/>
          </p:nvPr>
        </p:nvSpPr>
        <p:spPr>
          <a:xfrm>
            <a:off x="838200" y="542678"/>
            <a:ext cx="10515600" cy="1325563"/>
          </a:xfrm>
        </p:spPr>
        <p:txBody>
          <a:bodyPr>
            <a:normAutofit/>
          </a:bodyPr>
          <a:lstStyle/>
          <a:p>
            <a:r>
              <a:rPr lang="en-US" sz="4000" dirty="0">
                <a:solidFill>
                  <a:schemeClr val="tx1"/>
                </a:solidFill>
              </a:rPr>
              <a:t>Scope of the Problem</a:t>
            </a:r>
          </a:p>
        </p:txBody>
      </p:sp>
      <p:sp>
        <p:nvSpPr>
          <p:cNvPr id="3" name="Content Placeholder 2">
            <a:extLst>
              <a:ext uri="{FF2B5EF4-FFF2-40B4-BE49-F238E27FC236}">
                <a16:creationId xmlns:a16="http://schemas.microsoft.com/office/drawing/2014/main" id="{6D0973A0-5A07-CA94-5E29-C04ACD52877B}"/>
              </a:ext>
            </a:extLst>
          </p:cNvPr>
          <p:cNvSpPr>
            <a:spLocks noGrp="1"/>
          </p:cNvSpPr>
          <p:nvPr>
            <p:ph idx="1"/>
          </p:nvPr>
        </p:nvSpPr>
        <p:spPr>
          <a:xfrm>
            <a:off x="536359" y="1962997"/>
            <a:ext cx="10515600" cy="4673310"/>
          </a:xfrm>
        </p:spPr>
        <p:txBody>
          <a:bodyPr>
            <a:normAutofit fontScale="77500" lnSpcReduction="20000"/>
          </a:bodyPr>
          <a:lstStyle/>
          <a:p>
            <a:pPr>
              <a:lnSpc>
                <a:spcPct val="120000"/>
              </a:lnSpc>
              <a:spcBef>
                <a:spcPts val="0"/>
              </a:spcBef>
            </a:pPr>
            <a:r>
              <a:rPr lang="en-US" sz="2600" b="0" i="0" u="none" strike="noStrike" dirty="0">
                <a:solidFill>
                  <a:schemeClr val="tx1"/>
                </a:solidFill>
                <a:effectLst/>
              </a:rPr>
              <a:t>Multiple comorbidities, functional impairments, and psychosocial issues may increase the complexity of diabetes management in the post-acute and long-term care (PALTC) setting.</a:t>
            </a:r>
          </a:p>
          <a:p>
            <a:pPr>
              <a:lnSpc>
                <a:spcPct val="120000"/>
              </a:lnSpc>
              <a:spcBef>
                <a:spcPts val="0"/>
              </a:spcBef>
            </a:pPr>
            <a:endParaRPr lang="en-US" sz="2600" dirty="0">
              <a:solidFill>
                <a:schemeClr val="tx1"/>
              </a:solidFill>
            </a:endParaRPr>
          </a:p>
          <a:p>
            <a:pPr>
              <a:lnSpc>
                <a:spcPct val="120000"/>
              </a:lnSpc>
              <a:spcBef>
                <a:spcPts val="0"/>
              </a:spcBef>
            </a:pPr>
            <a:r>
              <a:rPr lang="en-US" sz="2600" b="0" i="0" u="none" strike="noStrike" dirty="0">
                <a:solidFill>
                  <a:schemeClr val="tx1"/>
                </a:solidFill>
                <a:effectLst/>
              </a:rPr>
              <a:t>In patients with dementia, hyperglycemia and hypoglycemia may impair cognition, while chronic hyperglycemia may contribute to further functional decline. Hyperglycemia may also decrease pain thresholds, impair vision, impede wound healing, and increase risk for falls.</a:t>
            </a:r>
          </a:p>
          <a:p>
            <a:pPr>
              <a:lnSpc>
                <a:spcPct val="120000"/>
              </a:lnSpc>
              <a:spcBef>
                <a:spcPts val="0"/>
              </a:spcBef>
            </a:pPr>
            <a:endParaRPr lang="en-US" sz="2600" b="0" i="0" u="none" strike="noStrike" dirty="0">
              <a:solidFill>
                <a:schemeClr val="tx1"/>
              </a:solidFill>
              <a:effectLst/>
            </a:endParaRPr>
          </a:p>
          <a:p>
            <a:pPr>
              <a:lnSpc>
                <a:spcPct val="120000"/>
              </a:lnSpc>
              <a:spcBef>
                <a:spcPts val="0"/>
              </a:spcBef>
            </a:pPr>
            <a:r>
              <a:rPr lang="en-US" sz="2600" b="0" i="0" u="none" strike="noStrike" dirty="0">
                <a:solidFill>
                  <a:schemeClr val="tx1"/>
                </a:solidFill>
                <a:effectLst/>
              </a:rPr>
              <a:t>Increased attention is now focused on cardiovascular-kidney-metabolic health, as described by a </a:t>
            </a:r>
            <a:r>
              <a:rPr lang="en-US" sz="2600" b="0" i="0" u="sng" strike="noStrike" dirty="0">
                <a:solidFill>
                  <a:schemeClr val="tx1"/>
                </a:solidFill>
                <a:effectLst/>
                <a:hlinkClick r:id="rId2">
                  <a:extLst>
                    <a:ext uri="{A12FA001-AC4F-418D-AE19-62706E023703}">
                      <ahyp:hlinkClr xmlns:ahyp="http://schemas.microsoft.com/office/drawing/2018/hyperlinkcolor" val="tx"/>
                    </a:ext>
                  </a:extLst>
                </a:hlinkClick>
              </a:rPr>
              <a:t>2023 Presidential Advisory from the American Heart Association</a:t>
            </a:r>
            <a:r>
              <a:rPr lang="en-US" sz="2600" b="0" i="0" u="none" strike="noStrike" dirty="0">
                <a:solidFill>
                  <a:schemeClr val="tx1"/>
                </a:solidFill>
                <a:effectLst/>
              </a:rPr>
              <a:t>. It is essential that healthcare providers who are caring for patients with diabetes understand the role that diabetes management plays in a patient’s overall health and well-being.</a:t>
            </a:r>
            <a:endParaRPr lang="en-US" sz="2600" dirty="0">
              <a:solidFill>
                <a:schemeClr val="tx1"/>
              </a:solidFill>
            </a:endParaRPr>
          </a:p>
          <a:p>
            <a:endParaRPr lang="en-US" dirty="0"/>
          </a:p>
        </p:txBody>
      </p:sp>
    </p:spTree>
    <p:extLst>
      <p:ext uri="{BB962C8B-B14F-4D97-AF65-F5344CB8AC3E}">
        <p14:creationId xmlns:p14="http://schemas.microsoft.com/office/powerpoint/2010/main" val="2443021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DFF99061-E447-8992-74BB-8849E95AD5BA}"/>
              </a:ext>
            </a:extLst>
          </p:cNvPr>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465221" y="1060033"/>
            <a:ext cx="3925888" cy="5054600"/>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2">
            <a:extLst>
              <a:ext uri="{FF2B5EF4-FFF2-40B4-BE49-F238E27FC236}">
                <a16:creationId xmlns:a16="http://schemas.microsoft.com/office/drawing/2014/main" id="{59E41A2A-CDBF-8ABC-E9C0-0218EA030E93}"/>
              </a:ext>
            </a:extLst>
          </p:cNvPr>
          <p:cNvSpPr txBox="1">
            <a:spLocks/>
          </p:cNvSpPr>
          <p:nvPr/>
        </p:nvSpPr>
        <p:spPr>
          <a:xfrm>
            <a:off x="4597162" y="1537651"/>
            <a:ext cx="7337899" cy="4576982"/>
          </a:xfrm>
          <a:prstGeom prst="rect">
            <a:avLst/>
          </a:prstGeom>
        </p:spPr>
        <p:txBody>
          <a:bodyPr vert="horz" lIns="91440" tIns="45720" rIns="91440" bIns="45720" rtlCol="0">
            <a:normAutofit lnSpcReduction="1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rgbClr val="163B6A"/>
                </a:solidFill>
                <a:effectLst/>
                <a:uLnTx/>
                <a:uFillTx/>
                <a:latin typeface="Helvetica" panose="020B0604020202020204" pitchFamily="34" charset="0"/>
                <a:ea typeface="+mn-ea"/>
                <a:cs typeface="Helvetica" panose="020B0604020202020204" pitchFamily="34" charset="0"/>
              </a:rPr>
              <a:t>The CPG provides a new way to conceptualize the diagnosis, assessment, and management of diabetes among older adults across the long-term care c</a:t>
            </a:r>
            <a:r>
              <a:rPr lang="en-US" sz="2200" dirty="0" err="1">
                <a:solidFill>
                  <a:srgbClr val="163B6A"/>
                </a:solidFill>
                <a:latin typeface="Helvetica" panose="020B0604020202020204" pitchFamily="34" charset="0"/>
                <a:cs typeface="Helvetica" panose="020B0604020202020204" pitchFamily="34" charset="0"/>
              </a:rPr>
              <a:t>ontinuum</a:t>
            </a:r>
            <a:r>
              <a:rPr lang="en-US" sz="2200" dirty="0">
                <a:solidFill>
                  <a:srgbClr val="163B6A"/>
                </a:solidFill>
                <a:latin typeface="Helvetica" panose="020B0604020202020204" pitchFamily="34" charset="0"/>
                <a:cs typeface="Helvetica" panose="020B0604020202020204" pitchFamily="34" charset="0"/>
              </a:rPr>
              <a:t>: </a:t>
            </a:r>
            <a:endParaRPr kumimoji="0" lang="en-US" sz="2200" b="0" i="0" u="none" strike="noStrike" kern="1200" cap="none" spc="0" normalizeH="0" baseline="0" noProof="0" dirty="0">
              <a:ln>
                <a:noFill/>
              </a:ln>
              <a:solidFill>
                <a:srgbClr val="163B6A"/>
              </a:solidFill>
              <a:effectLst/>
              <a:uLnTx/>
              <a:uFillTx/>
              <a:latin typeface="Helvetica" panose="020B0604020202020204" pitchFamily="34" charset="0"/>
              <a:ea typeface="+mn-ea"/>
              <a:cs typeface="Helvetica" panose="020B0604020202020204" pitchFamily="34" charset="0"/>
            </a:endParaRPr>
          </a:p>
          <a:p>
            <a:pPr marL="800100" marR="0" lvl="1" indent="-342900"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pPr>
            <a:r>
              <a:rPr kumimoji="0" lang="en-US" sz="2200" b="0" i="0" u="none" strike="noStrike" kern="1200" cap="none" spc="0" normalizeH="0" baseline="0" noProof="0" dirty="0">
                <a:ln>
                  <a:noFill/>
                </a:ln>
                <a:solidFill>
                  <a:srgbClr val="163B6A"/>
                </a:solidFill>
                <a:effectLst/>
                <a:uLnTx/>
                <a:uFillTx/>
                <a:latin typeface="Helvetica" panose="020B0604020202020204" pitchFamily="34" charset="0"/>
                <a:ea typeface="+mn-ea"/>
                <a:cs typeface="Helvetica" panose="020B0604020202020204" pitchFamily="34" charset="0"/>
              </a:rPr>
              <a:t>Less rigid</a:t>
            </a:r>
          </a:p>
          <a:p>
            <a:pPr marL="800100" marR="0" lvl="1" indent="-342900"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pPr>
            <a:r>
              <a:rPr kumimoji="0" lang="en-US" sz="2200" b="0" i="0" u="none" strike="noStrike" kern="1200" cap="none" spc="0" normalizeH="0" baseline="0" noProof="0" dirty="0">
                <a:ln>
                  <a:noFill/>
                </a:ln>
                <a:solidFill>
                  <a:srgbClr val="163B6A"/>
                </a:solidFill>
                <a:effectLst/>
                <a:uLnTx/>
                <a:uFillTx/>
                <a:latin typeface="Helvetica" panose="020B0604020202020204" pitchFamily="34" charset="0"/>
                <a:ea typeface="+mn-ea"/>
                <a:cs typeface="Helvetica" panose="020B0604020202020204" pitchFamily="34" charset="0"/>
              </a:rPr>
              <a:t>More focused on person-centered approaches and quality of life</a:t>
            </a:r>
          </a:p>
          <a:p>
            <a:pPr marL="800100" marR="0" lvl="1" indent="-342900"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pPr>
            <a:r>
              <a:rPr kumimoji="0" lang="en-US" sz="2200" b="0" i="0" u="none" strike="noStrike" kern="1200" cap="none" spc="0" normalizeH="0" baseline="0" noProof="0" dirty="0">
                <a:ln>
                  <a:noFill/>
                </a:ln>
                <a:solidFill>
                  <a:srgbClr val="163B6A"/>
                </a:solidFill>
                <a:effectLst/>
                <a:uLnTx/>
                <a:uFillTx/>
                <a:latin typeface="Helvetica" panose="020B0604020202020204" pitchFamily="34" charset="0"/>
                <a:ea typeface="+mn-ea"/>
                <a:cs typeface="Helvetica" panose="020B0604020202020204" pitchFamily="34" charset="0"/>
              </a:rPr>
              <a:t>Addresses long-term impact of diabetes in older adults and those closer to end of life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rgbClr val="163B6A"/>
                </a:solidFill>
                <a:effectLst/>
                <a:uLnTx/>
                <a:uFillTx/>
                <a:latin typeface="Helvetica" panose="020B0604020202020204" pitchFamily="34" charset="0"/>
                <a:ea typeface="+mn-ea"/>
                <a:cs typeface="Helvetica" panose="020B0604020202020204" pitchFamily="34" charset="0"/>
              </a:rPr>
              <a:t>Considers management of diabetes across all long-term care settings, including guidance for those in </a:t>
            </a:r>
            <a:r>
              <a:rPr lang="en-US" sz="2200" dirty="0">
                <a:solidFill>
                  <a:srgbClr val="163B6A"/>
                </a:solidFill>
                <a:latin typeface="Helvetica" panose="020B0604020202020204" pitchFamily="34" charset="0"/>
                <a:cs typeface="Helvetica" panose="020B0604020202020204" pitchFamily="34" charset="0"/>
              </a:rPr>
              <a:t>assisted living communities</a:t>
            </a:r>
            <a:endParaRPr kumimoji="0" lang="en-US" sz="2200" b="0" i="0" u="none" strike="noStrike" kern="1200" cap="none" spc="0" normalizeH="0" baseline="0" noProof="0" dirty="0">
              <a:ln>
                <a:noFill/>
              </a:ln>
              <a:solidFill>
                <a:srgbClr val="163B6A"/>
              </a:solidFill>
              <a:effectLst/>
              <a:uLnTx/>
              <a:uFillTx/>
              <a:latin typeface="Helvetica" panose="020B0604020202020204" pitchFamily="34" charset="0"/>
              <a:ea typeface="+mn-ea"/>
              <a:cs typeface="Helvetica" panose="020B060402020202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200" dirty="0">
                <a:solidFill>
                  <a:srgbClr val="163B6A"/>
                </a:solidFill>
                <a:latin typeface="Helvetica" panose="020B0604020202020204" pitchFamily="34" charset="0"/>
                <a:cs typeface="Helvetica" panose="020B0604020202020204" pitchFamily="34" charset="0"/>
              </a:rPr>
              <a:t>Available for download at: </a:t>
            </a:r>
            <a:r>
              <a:rPr lang="en-US" sz="2200" dirty="0">
                <a:solidFill>
                  <a:srgbClr val="163B6A"/>
                </a:solidFill>
                <a:latin typeface="Helvetica" panose="020B0604020202020204" pitchFamily="34" charset="0"/>
                <a:cs typeface="Helvetica" panose="020B0604020202020204" pitchFamily="34" charset="0"/>
                <a:hlinkClick r:id="rId3"/>
              </a:rPr>
              <a:t>https://paltmed.org/products/diabetes-management-cpg</a:t>
            </a:r>
            <a:endParaRPr lang="en-US" sz="2200" dirty="0">
              <a:solidFill>
                <a:srgbClr val="163B6A"/>
              </a:solidFill>
              <a:latin typeface="Helvetica" panose="020B0604020202020204" pitchFamily="34" charset="0"/>
              <a:cs typeface="Helvetica" panose="020B0604020202020204" pitchFamily="34" charset="0"/>
            </a:endParaRPr>
          </a:p>
          <a:p>
            <a:pPr marR="0" lvl="0" algn="l" defTabSz="914400" rtl="0" eaLnBrk="1" fontAlgn="auto" latinLnBrk="0" hangingPunct="1">
              <a:lnSpc>
                <a:spcPct val="90000"/>
              </a:lnSpc>
              <a:spcBef>
                <a:spcPts val="1000"/>
              </a:spcBef>
              <a:spcAft>
                <a:spcPts val="0"/>
              </a:spcAft>
              <a:buClrTx/>
              <a:buSzTx/>
              <a:tabLst/>
              <a:defRPr/>
            </a:pPr>
            <a:endParaRPr kumimoji="0" lang="en-US" sz="2200" b="0" i="0" u="none" strike="noStrike" kern="1200" cap="none" spc="0" normalizeH="0" baseline="0" noProof="0" dirty="0">
              <a:ln>
                <a:noFill/>
              </a:ln>
              <a:solidFill>
                <a:srgbClr val="163B6A"/>
              </a:solidFill>
              <a:effectLst/>
              <a:uLnTx/>
              <a:uFillTx/>
              <a:latin typeface="Helvetica" panose="020B0604020202020204" pitchFamily="34" charset="0"/>
              <a:ea typeface="+mn-ea"/>
              <a:cs typeface="Helvetica" panose="020B0604020202020204" pitchFamily="34" charset="0"/>
            </a:endParaRPr>
          </a:p>
        </p:txBody>
      </p:sp>
    </p:spTree>
    <p:extLst>
      <p:ext uri="{BB962C8B-B14F-4D97-AF65-F5344CB8AC3E}">
        <p14:creationId xmlns:p14="http://schemas.microsoft.com/office/powerpoint/2010/main" val="4184231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236E3-804D-6860-7DFD-B8BA5D39A26C}"/>
              </a:ext>
            </a:extLst>
          </p:cNvPr>
          <p:cNvSpPr>
            <a:spLocks noGrp="1"/>
          </p:cNvSpPr>
          <p:nvPr>
            <p:ph type="title"/>
          </p:nvPr>
        </p:nvSpPr>
        <p:spPr>
          <a:xfrm>
            <a:off x="210626" y="657330"/>
            <a:ext cx="11213975" cy="1325563"/>
          </a:xfrm>
        </p:spPr>
        <p:txBody>
          <a:bodyPr>
            <a:normAutofit/>
          </a:bodyPr>
          <a:lstStyle/>
          <a:p>
            <a:pPr algn="ctr"/>
            <a:r>
              <a:rPr lang="en-US" sz="3600" dirty="0">
                <a:solidFill>
                  <a:schemeClr val="tx1"/>
                </a:solidFill>
              </a:rPr>
              <a:t>Use of Diabetes Clinical Practice Guidelines</a:t>
            </a:r>
          </a:p>
        </p:txBody>
      </p:sp>
      <p:sp>
        <p:nvSpPr>
          <p:cNvPr id="3" name="Content Placeholder 2">
            <a:extLst>
              <a:ext uri="{FF2B5EF4-FFF2-40B4-BE49-F238E27FC236}">
                <a16:creationId xmlns:a16="http://schemas.microsoft.com/office/drawing/2014/main" id="{09EF2F83-C34C-9CD6-C3F8-C5D6735F4037}"/>
              </a:ext>
            </a:extLst>
          </p:cNvPr>
          <p:cNvSpPr>
            <a:spLocks noGrp="1"/>
          </p:cNvSpPr>
          <p:nvPr>
            <p:ph idx="1"/>
          </p:nvPr>
        </p:nvSpPr>
        <p:spPr>
          <a:xfrm>
            <a:off x="678401" y="1982893"/>
            <a:ext cx="10515600" cy="4509982"/>
          </a:xfrm>
        </p:spPr>
        <p:txBody>
          <a:bodyPr>
            <a:noAutofit/>
          </a:bodyPr>
          <a:lstStyle/>
          <a:p>
            <a:pPr rtl="0">
              <a:spcBef>
                <a:spcPts val="1200"/>
              </a:spcBef>
              <a:spcAft>
                <a:spcPts val="1200"/>
              </a:spcAft>
            </a:pPr>
            <a:r>
              <a:rPr lang="en-US" sz="2000" b="0" i="0" u="none" strike="noStrike" dirty="0">
                <a:solidFill>
                  <a:schemeClr val="tx1"/>
                </a:solidFill>
                <a:effectLst/>
              </a:rPr>
              <a:t>PALTmed’s Clinical Practice Guideline (CPG) presents an updated, evidence-based approach to diabetes management among older adults across PALTC settings. </a:t>
            </a:r>
          </a:p>
          <a:p>
            <a:pPr rtl="0">
              <a:spcBef>
                <a:spcPts val="1200"/>
              </a:spcBef>
              <a:spcAft>
                <a:spcPts val="1200"/>
              </a:spcAft>
            </a:pPr>
            <a:r>
              <a:rPr lang="en-US" sz="2000" b="0" i="0" u="none" strike="noStrike" dirty="0">
                <a:solidFill>
                  <a:schemeClr val="tx1"/>
                </a:solidFill>
                <a:effectLst/>
              </a:rPr>
              <a:t>Major changes around managing medications, setting individual patient goals, and other key components of quality care require clinicians to re-evaluate how they treat patients with diabetes as well as how to most effectively collaborate with the interdisciplinary team to achieve optimal </a:t>
            </a:r>
            <a:r>
              <a:rPr lang="en-US" sz="2000" dirty="0">
                <a:solidFill>
                  <a:schemeClr val="tx1"/>
                </a:solidFill>
              </a:rPr>
              <a:t>outcomes</a:t>
            </a:r>
            <a:r>
              <a:rPr lang="en-US" sz="2000" b="0" i="0" u="none" strike="noStrike" dirty="0">
                <a:solidFill>
                  <a:schemeClr val="tx1"/>
                </a:solidFill>
                <a:effectLst/>
              </a:rPr>
              <a:t>. </a:t>
            </a:r>
            <a:endParaRPr lang="en-US" sz="2000" b="0" dirty="0">
              <a:solidFill>
                <a:schemeClr val="tx1"/>
              </a:solidFill>
              <a:effectLst/>
            </a:endParaRPr>
          </a:p>
          <a:p>
            <a:pPr rtl="0">
              <a:spcBef>
                <a:spcPts val="1200"/>
              </a:spcBef>
              <a:spcAft>
                <a:spcPts val="1200"/>
              </a:spcAft>
            </a:pPr>
            <a:r>
              <a:rPr lang="en-US" sz="2000" b="0" i="0" u="none" strike="noStrike" dirty="0">
                <a:solidFill>
                  <a:schemeClr val="tx1"/>
                </a:solidFill>
                <a:effectLst/>
              </a:rPr>
              <a:t>In conjunction with the integration of the </a:t>
            </a:r>
            <a:r>
              <a:rPr lang="en-US" sz="2000" b="0" i="0" u="none" strike="noStrike" dirty="0">
                <a:solidFill>
                  <a:schemeClr val="tx1"/>
                </a:solidFill>
                <a:effectLst/>
                <a:hlinkClick r:id="rId2"/>
              </a:rPr>
              <a:t>Age-Friendly Health Systems “4 </a:t>
            </a:r>
            <a:r>
              <a:rPr lang="en-US" sz="2000" b="0" i="0" u="none" strike="noStrike" dirty="0" err="1">
                <a:solidFill>
                  <a:schemeClr val="tx1"/>
                </a:solidFill>
                <a:effectLst/>
                <a:hlinkClick r:id="rId2"/>
              </a:rPr>
              <a:t>Ms</a:t>
            </a:r>
            <a:r>
              <a:rPr lang="en-US" sz="2000" b="0" i="0" u="none" strike="noStrike" dirty="0">
                <a:solidFill>
                  <a:schemeClr val="tx1"/>
                </a:solidFill>
                <a:effectLst/>
                <a:hlinkClick r:id="rId2"/>
              </a:rPr>
              <a:t>” framework</a:t>
            </a:r>
            <a:r>
              <a:rPr lang="en-US" sz="2000" b="0" i="0" u="none" strike="noStrike" dirty="0">
                <a:solidFill>
                  <a:schemeClr val="tx1"/>
                </a:solidFill>
                <a:effectLst/>
              </a:rPr>
              <a:t> into our plans of care (</a:t>
            </a:r>
            <a:r>
              <a:rPr lang="en-US" sz="2000" b="1" i="0" u="none" strike="noStrike" dirty="0">
                <a:solidFill>
                  <a:schemeClr val="tx1"/>
                </a:solidFill>
                <a:effectLst/>
              </a:rPr>
              <a:t>What Matters, Medication, Mentation, and Mobility</a:t>
            </a:r>
            <a:r>
              <a:rPr lang="en-US" sz="2000" b="0" i="0" u="none" strike="noStrike" dirty="0">
                <a:solidFill>
                  <a:schemeClr val="tx1"/>
                </a:solidFill>
                <a:effectLst/>
              </a:rPr>
              <a:t>), diabetes management should also incorporate shared decision making and goal setting that includes the older adult and his or her proxy. </a:t>
            </a:r>
            <a:endParaRPr lang="en-US" sz="2000" dirty="0"/>
          </a:p>
        </p:txBody>
      </p:sp>
      <p:sp>
        <p:nvSpPr>
          <p:cNvPr id="5" name="TextBox 4">
            <a:extLst>
              <a:ext uri="{FF2B5EF4-FFF2-40B4-BE49-F238E27FC236}">
                <a16:creationId xmlns:a16="http://schemas.microsoft.com/office/drawing/2014/main" id="{C6C7548B-861B-E54F-4DB6-F2B751DFC47F}"/>
              </a:ext>
            </a:extLst>
          </p:cNvPr>
          <p:cNvSpPr txBox="1"/>
          <p:nvPr/>
        </p:nvSpPr>
        <p:spPr>
          <a:xfrm>
            <a:off x="210626" y="6200670"/>
            <a:ext cx="8997542" cy="923330"/>
          </a:xfrm>
          <a:prstGeom prst="rect">
            <a:avLst/>
          </a:prstGeom>
          <a:noFill/>
        </p:spPr>
        <p:txBody>
          <a:bodyPr wrap="square">
            <a:spAutoFit/>
          </a:bodyPr>
          <a:lstStyle/>
          <a:p>
            <a:r>
              <a:rPr lang="en-US" dirty="0">
                <a:hlinkClick r:id="rId2"/>
              </a:rPr>
              <a:t>https://www.johnahartford.org/grants-strategy/current-strategies/age-friendly/age-friendly-health-systems-initiative</a:t>
            </a:r>
            <a:endParaRPr lang="en-US" dirty="0"/>
          </a:p>
          <a:p>
            <a:endParaRPr lang="en-US" dirty="0"/>
          </a:p>
        </p:txBody>
      </p:sp>
    </p:spTree>
    <p:extLst>
      <p:ext uri="{BB962C8B-B14F-4D97-AF65-F5344CB8AC3E}">
        <p14:creationId xmlns:p14="http://schemas.microsoft.com/office/powerpoint/2010/main" val="3803111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FEDFA-836B-ED94-FC67-020C525A5D6A}"/>
              </a:ext>
            </a:extLst>
          </p:cNvPr>
          <p:cNvSpPr>
            <a:spLocks noGrp="1"/>
          </p:cNvSpPr>
          <p:nvPr>
            <p:ph type="title"/>
          </p:nvPr>
        </p:nvSpPr>
        <p:spPr>
          <a:xfrm>
            <a:off x="581025" y="365126"/>
            <a:ext cx="10772775" cy="975405"/>
          </a:xfrm>
        </p:spPr>
        <p:txBody>
          <a:bodyPr/>
          <a:lstStyle/>
          <a:p>
            <a:pPr algn="ctr"/>
            <a:r>
              <a:rPr lang="en-US" sz="1800" b="1" i="0" strike="noStrike" dirty="0">
                <a:solidFill>
                  <a:schemeClr val="tx1"/>
                </a:solidFill>
                <a:effectLst/>
                <a:latin typeface="Arial" panose="020B0604020202020204" pitchFamily="34" charset="0"/>
              </a:rPr>
              <a:t>Using the 4Ms Framework of Age-Friendly Health Systems to Address Patient-Specific Issues That Can Affect Diabetes Management in the PALTC Setting</a:t>
            </a:r>
            <a:endParaRPr lang="en-US" dirty="0">
              <a:solidFill>
                <a:schemeClr val="tx1"/>
              </a:solidFill>
            </a:endParaRPr>
          </a:p>
        </p:txBody>
      </p:sp>
      <p:graphicFrame>
        <p:nvGraphicFramePr>
          <p:cNvPr id="4" name="Table 3">
            <a:extLst>
              <a:ext uri="{FF2B5EF4-FFF2-40B4-BE49-F238E27FC236}">
                <a16:creationId xmlns:a16="http://schemas.microsoft.com/office/drawing/2014/main" id="{62E7CC53-2FC4-4295-DC83-09ACEEBE7999}"/>
              </a:ext>
            </a:extLst>
          </p:cNvPr>
          <p:cNvGraphicFramePr>
            <a:graphicFrameLocks noGrp="1"/>
          </p:cNvGraphicFramePr>
          <p:nvPr>
            <p:extLst>
              <p:ext uri="{D42A27DB-BD31-4B8C-83A1-F6EECF244321}">
                <p14:modId xmlns:p14="http://schemas.microsoft.com/office/powerpoint/2010/main" val="4258193170"/>
              </p:ext>
            </p:extLst>
          </p:nvPr>
        </p:nvGraphicFramePr>
        <p:xfrm>
          <a:off x="757560" y="1178606"/>
          <a:ext cx="10596240" cy="5120640"/>
        </p:xfrm>
        <a:graphic>
          <a:graphicData uri="http://schemas.openxmlformats.org/drawingml/2006/table">
            <a:tbl>
              <a:tblPr firstRow="1" bandRow="1">
                <a:tableStyleId>{5C22544A-7EE6-4342-B048-85BDC9FD1C3A}</a:tableStyleId>
              </a:tblPr>
              <a:tblGrid>
                <a:gridCol w="5298120">
                  <a:extLst>
                    <a:ext uri="{9D8B030D-6E8A-4147-A177-3AD203B41FA5}">
                      <a16:colId xmlns:a16="http://schemas.microsoft.com/office/drawing/2014/main" val="4134617203"/>
                    </a:ext>
                  </a:extLst>
                </a:gridCol>
                <a:gridCol w="5298120">
                  <a:extLst>
                    <a:ext uri="{9D8B030D-6E8A-4147-A177-3AD203B41FA5}">
                      <a16:colId xmlns:a16="http://schemas.microsoft.com/office/drawing/2014/main" val="2672420888"/>
                    </a:ext>
                  </a:extLst>
                </a:gridCol>
              </a:tblGrid>
              <a:tr h="701420">
                <a:tc>
                  <a:txBody>
                    <a:bodyPr/>
                    <a:lstStyle/>
                    <a:p>
                      <a:pPr algn="ctr"/>
                      <a:r>
                        <a:rPr lang="en-US" b="1" dirty="0">
                          <a:solidFill>
                            <a:schemeClr val="tx1"/>
                          </a:solidFill>
                        </a:rPr>
                        <a:t>MENTATION</a:t>
                      </a:r>
                    </a:p>
                    <a:p>
                      <a:pPr marL="285750" indent="-285750" algn="l">
                        <a:buFont typeface="Wingdings" panose="05000000000000000000" pitchFamily="2" charset="2"/>
                        <a:buChar char="v"/>
                      </a:pPr>
                      <a:endParaRPr lang="en-US" b="1" dirty="0">
                        <a:solidFill>
                          <a:schemeClr val="tx1"/>
                        </a:solidFill>
                      </a:endParaRPr>
                    </a:p>
                    <a:p>
                      <a:pPr marL="285750" indent="-285750" algn="l">
                        <a:buFont typeface="Wingdings" panose="05000000000000000000" pitchFamily="2" charset="2"/>
                        <a:buChar char="v"/>
                      </a:pPr>
                      <a:r>
                        <a:rPr lang="en-US" b="0" dirty="0">
                          <a:solidFill>
                            <a:schemeClr val="tx1"/>
                          </a:solidFill>
                        </a:rPr>
                        <a:t>Ability to use diabetes technology</a:t>
                      </a:r>
                    </a:p>
                    <a:p>
                      <a:pPr marL="285750" indent="-285750" algn="l">
                        <a:buFont typeface="Wingdings" panose="05000000000000000000" pitchFamily="2" charset="2"/>
                        <a:buChar char="v"/>
                      </a:pPr>
                      <a:r>
                        <a:rPr lang="en-US" b="0" dirty="0">
                          <a:solidFill>
                            <a:schemeClr val="tx1"/>
                          </a:solidFill>
                        </a:rPr>
                        <a:t>Anxiety</a:t>
                      </a:r>
                    </a:p>
                    <a:p>
                      <a:pPr marL="285750" indent="-285750" algn="l">
                        <a:buFont typeface="Wingdings" panose="05000000000000000000" pitchFamily="2" charset="2"/>
                        <a:buChar char="v"/>
                      </a:pPr>
                      <a:r>
                        <a:rPr lang="en-US" b="0" dirty="0">
                          <a:solidFill>
                            <a:schemeClr val="tx1"/>
                          </a:solidFill>
                        </a:rPr>
                        <a:t>Depression or dementia</a:t>
                      </a:r>
                    </a:p>
                    <a:p>
                      <a:pPr marL="285750" indent="-285750" algn="l">
                        <a:buFont typeface="Wingdings" panose="05000000000000000000" pitchFamily="2" charset="2"/>
                        <a:buChar char="v"/>
                      </a:pPr>
                      <a:r>
                        <a:rPr lang="en-US" b="0" dirty="0">
                          <a:solidFill>
                            <a:schemeClr val="tx1"/>
                          </a:solidFill>
                        </a:rPr>
                        <a:t>Coping skills and self-care</a:t>
                      </a:r>
                    </a:p>
                  </a:txBody>
                  <a:tcPr>
                    <a:solidFill>
                      <a:schemeClr val="tx2">
                        <a:lumMod val="20000"/>
                        <a:lumOff val="80000"/>
                      </a:schemeClr>
                    </a:solidFill>
                  </a:tcPr>
                </a:tc>
                <a:tc>
                  <a:txBody>
                    <a:bodyPr/>
                    <a:lstStyle/>
                    <a:p>
                      <a:pPr algn="ctr"/>
                      <a:r>
                        <a:rPr lang="en-US" dirty="0">
                          <a:solidFill>
                            <a:schemeClr val="tx1"/>
                          </a:solidFill>
                        </a:rPr>
                        <a:t>MEDICATIONS</a:t>
                      </a:r>
                    </a:p>
                    <a:p>
                      <a:pPr algn="ctr"/>
                      <a:endParaRPr lang="en-US" dirty="0">
                        <a:solidFill>
                          <a:schemeClr val="tx1"/>
                        </a:solidFill>
                      </a:endParaRPr>
                    </a:p>
                    <a:p>
                      <a:pPr marL="285750" indent="-285750" algn="l">
                        <a:buFont typeface="Wingdings" panose="05000000000000000000" pitchFamily="2" charset="2"/>
                        <a:buChar char="v"/>
                      </a:pPr>
                      <a:r>
                        <a:rPr lang="en-US" b="0" dirty="0">
                          <a:solidFill>
                            <a:schemeClr val="tx1"/>
                          </a:solidFill>
                        </a:rPr>
                        <a:t>Affordability or insurance coverage</a:t>
                      </a:r>
                    </a:p>
                    <a:p>
                      <a:pPr marL="285750" indent="-285750" algn="l">
                        <a:buFont typeface="Wingdings" panose="05000000000000000000" pitchFamily="2" charset="2"/>
                        <a:buChar char="v"/>
                      </a:pPr>
                      <a:r>
                        <a:rPr lang="en-US" b="0" dirty="0">
                          <a:solidFill>
                            <a:schemeClr val="tx1"/>
                          </a:solidFill>
                        </a:rPr>
                        <a:t>End-organ disease or complications affecting medication choice</a:t>
                      </a:r>
                    </a:p>
                    <a:p>
                      <a:pPr marL="285750" indent="-285750" algn="l">
                        <a:buFont typeface="Wingdings" panose="05000000000000000000" pitchFamily="2" charset="2"/>
                        <a:buChar char="v"/>
                      </a:pPr>
                      <a:r>
                        <a:rPr lang="en-US" b="0" dirty="0">
                          <a:solidFill>
                            <a:schemeClr val="tx1"/>
                          </a:solidFill>
                        </a:rPr>
                        <a:t>History of adverse medication effects</a:t>
                      </a:r>
                    </a:p>
                    <a:p>
                      <a:pPr marL="285750" indent="-285750" algn="l">
                        <a:buFont typeface="Wingdings" panose="05000000000000000000" pitchFamily="2" charset="2"/>
                        <a:buChar char="v"/>
                      </a:pPr>
                      <a:r>
                        <a:rPr lang="en-US" b="0" dirty="0">
                          <a:solidFill>
                            <a:schemeClr val="tx1"/>
                          </a:solidFill>
                        </a:rPr>
                        <a:t>Social and family support</a:t>
                      </a:r>
                    </a:p>
                    <a:p>
                      <a:pPr marL="285750" indent="-285750" algn="l">
                        <a:buFont typeface="Wingdings" panose="05000000000000000000" pitchFamily="2" charset="2"/>
                        <a:buChar char="v"/>
                      </a:pPr>
                      <a:r>
                        <a:rPr lang="en-US" b="0" dirty="0">
                          <a:solidFill>
                            <a:schemeClr val="tx1"/>
                          </a:solidFill>
                        </a:rPr>
                        <a:t>Risk of hypoglycemia, hypoglycemia unawareness</a:t>
                      </a:r>
                    </a:p>
                  </a:txBody>
                  <a:tcPr>
                    <a:solidFill>
                      <a:schemeClr val="accent2">
                        <a:lumMod val="20000"/>
                        <a:lumOff val="80000"/>
                      </a:schemeClr>
                    </a:solidFill>
                  </a:tcPr>
                </a:tc>
                <a:extLst>
                  <a:ext uri="{0D108BD9-81ED-4DB2-BD59-A6C34878D82A}">
                    <a16:rowId xmlns:a16="http://schemas.microsoft.com/office/drawing/2014/main" val="3324512893"/>
                  </a:ext>
                </a:extLst>
              </a:tr>
              <a:tr h="820042">
                <a:tc>
                  <a:txBody>
                    <a:bodyPr/>
                    <a:lstStyle/>
                    <a:p>
                      <a:pPr algn="ctr"/>
                      <a:r>
                        <a:rPr lang="en-US" b="1" dirty="0">
                          <a:solidFill>
                            <a:schemeClr val="tx1"/>
                          </a:solidFill>
                        </a:rPr>
                        <a:t>MOBILITY</a:t>
                      </a:r>
                    </a:p>
                    <a:p>
                      <a:pPr algn="ctr"/>
                      <a:endParaRPr lang="en-US" dirty="0">
                        <a:solidFill>
                          <a:schemeClr val="tx1"/>
                        </a:solidFill>
                      </a:endParaRPr>
                    </a:p>
                    <a:p>
                      <a:pPr marL="285750" indent="-285750" algn="l">
                        <a:buFont typeface="Wingdings" panose="05000000000000000000" pitchFamily="2" charset="2"/>
                        <a:buChar char="v"/>
                      </a:pPr>
                      <a:r>
                        <a:rPr lang="en-US" dirty="0">
                          <a:solidFill>
                            <a:schemeClr val="tx1"/>
                          </a:solidFill>
                        </a:rPr>
                        <a:t>Foot complications</a:t>
                      </a:r>
                    </a:p>
                    <a:p>
                      <a:pPr marL="285750" indent="-285750" algn="l">
                        <a:buFont typeface="Wingdings" panose="05000000000000000000" pitchFamily="2" charset="2"/>
                        <a:buChar char="v"/>
                      </a:pPr>
                      <a:r>
                        <a:rPr lang="en-US" dirty="0">
                          <a:solidFill>
                            <a:schemeClr val="tx1"/>
                          </a:solidFill>
                        </a:rPr>
                        <a:t>Functional ability</a:t>
                      </a:r>
                    </a:p>
                    <a:p>
                      <a:pPr marL="285750" indent="-285750" algn="l">
                        <a:buFont typeface="Wingdings" panose="05000000000000000000" pitchFamily="2" charset="2"/>
                        <a:buChar char="v"/>
                      </a:pPr>
                      <a:r>
                        <a:rPr lang="en-US" dirty="0">
                          <a:solidFill>
                            <a:schemeClr val="tx1"/>
                          </a:solidFill>
                        </a:rPr>
                        <a:t>Frailty and sarcopenia</a:t>
                      </a:r>
                    </a:p>
                    <a:p>
                      <a:pPr marL="285750" indent="-285750" algn="l">
                        <a:buFont typeface="Wingdings" panose="05000000000000000000" pitchFamily="2" charset="2"/>
                        <a:buChar char="v"/>
                      </a:pPr>
                      <a:r>
                        <a:rPr lang="en-US" dirty="0">
                          <a:solidFill>
                            <a:schemeClr val="tx1"/>
                          </a:solidFill>
                        </a:rPr>
                        <a:t>Leg weakness</a:t>
                      </a:r>
                    </a:p>
                    <a:p>
                      <a:pPr marL="285750" indent="-285750" algn="l">
                        <a:buFont typeface="Wingdings" panose="05000000000000000000" pitchFamily="2" charset="2"/>
                        <a:buChar char="v"/>
                      </a:pPr>
                      <a:r>
                        <a:rPr lang="en-US" dirty="0">
                          <a:solidFill>
                            <a:schemeClr val="tx1"/>
                          </a:solidFill>
                        </a:rPr>
                        <a:t>Neuropathy</a:t>
                      </a:r>
                    </a:p>
                    <a:p>
                      <a:pPr marL="285750" indent="-285750" algn="l">
                        <a:buFont typeface="Wingdings" panose="05000000000000000000" pitchFamily="2" charset="2"/>
                        <a:buChar char="v"/>
                      </a:pPr>
                      <a:r>
                        <a:rPr lang="en-US" dirty="0">
                          <a:solidFill>
                            <a:schemeClr val="tx1"/>
                          </a:solidFill>
                        </a:rPr>
                        <a:t>Vision status</a:t>
                      </a:r>
                    </a:p>
                  </a:txBody>
                  <a:tcPr>
                    <a:solidFill>
                      <a:schemeClr val="accent2">
                        <a:lumMod val="20000"/>
                        <a:lumOff val="80000"/>
                      </a:schemeClr>
                    </a:solidFill>
                  </a:tcPr>
                </a:tc>
                <a:tc>
                  <a:txBody>
                    <a:bodyPr/>
                    <a:lstStyle/>
                    <a:p>
                      <a:pPr algn="ctr"/>
                      <a:r>
                        <a:rPr lang="en-US" b="1" dirty="0">
                          <a:solidFill>
                            <a:schemeClr val="tx1"/>
                          </a:solidFill>
                        </a:rPr>
                        <a:t>WHAT MATTERS MOST</a:t>
                      </a:r>
                    </a:p>
                    <a:p>
                      <a:pPr algn="ctr"/>
                      <a:endParaRPr lang="en-US" dirty="0">
                        <a:solidFill>
                          <a:schemeClr val="tx1"/>
                        </a:solidFill>
                      </a:endParaRPr>
                    </a:p>
                    <a:p>
                      <a:pPr marL="285750" indent="-285750" algn="l">
                        <a:buFont typeface="Wingdings" panose="05000000000000000000" pitchFamily="2" charset="2"/>
                        <a:buChar char="v"/>
                      </a:pPr>
                      <a:r>
                        <a:rPr lang="en-US" dirty="0">
                          <a:solidFill>
                            <a:schemeClr val="tx1"/>
                          </a:solidFill>
                        </a:rPr>
                        <a:t>Advanced care planning</a:t>
                      </a:r>
                    </a:p>
                    <a:p>
                      <a:pPr marL="285750" indent="-285750" algn="l">
                        <a:buFont typeface="Wingdings" panose="05000000000000000000" pitchFamily="2" charset="2"/>
                        <a:buChar char="v"/>
                      </a:pPr>
                      <a:r>
                        <a:rPr lang="en-US" dirty="0">
                          <a:solidFill>
                            <a:schemeClr val="tx1"/>
                          </a:solidFill>
                        </a:rPr>
                        <a:t>Macrovascular and microvascular complications</a:t>
                      </a:r>
                    </a:p>
                    <a:p>
                      <a:pPr marL="285750" indent="-285750" algn="l">
                        <a:buFont typeface="Wingdings" panose="05000000000000000000" pitchFamily="2" charset="2"/>
                        <a:buChar char="v"/>
                      </a:pPr>
                      <a:r>
                        <a:rPr lang="en-US" dirty="0">
                          <a:solidFill>
                            <a:schemeClr val="tx1"/>
                          </a:solidFill>
                        </a:rPr>
                        <a:t>Quality of life</a:t>
                      </a:r>
                    </a:p>
                    <a:p>
                      <a:pPr marL="285750" indent="-285750" algn="l">
                        <a:buFont typeface="Wingdings" panose="05000000000000000000" pitchFamily="2" charset="2"/>
                        <a:buChar char="v"/>
                      </a:pPr>
                      <a:r>
                        <a:rPr lang="en-US" dirty="0">
                          <a:solidFill>
                            <a:schemeClr val="tx1"/>
                          </a:solidFill>
                        </a:rPr>
                        <a:t>Remaining life expectancy</a:t>
                      </a:r>
                    </a:p>
                    <a:p>
                      <a:pPr marL="285750" indent="-285750" algn="l">
                        <a:buFont typeface="Wingdings" panose="05000000000000000000" pitchFamily="2" charset="2"/>
                        <a:buChar char="v"/>
                      </a:pPr>
                      <a:r>
                        <a:rPr lang="en-US" dirty="0">
                          <a:solidFill>
                            <a:schemeClr val="tx1"/>
                          </a:solidFill>
                        </a:rPr>
                        <a:t>Risks, burdens and benefits of treatment</a:t>
                      </a:r>
                    </a:p>
                    <a:p>
                      <a:pPr marL="285750" indent="-285750" algn="l">
                        <a:buFont typeface="Wingdings" panose="05000000000000000000" pitchFamily="2" charset="2"/>
                        <a:buChar char="v"/>
                      </a:pPr>
                      <a:r>
                        <a:rPr lang="en-US" dirty="0">
                          <a:solidFill>
                            <a:schemeClr val="tx1"/>
                          </a:solidFill>
                        </a:rPr>
                        <a:t>Treatment preferences (diet, injections, blood glucose monitoring)</a:t>
                      </a:r>
                    </a:p>
                    <a:p>
                      <a:pPr marL="285750" indent="-285750" algn="l">
                        <a:buFont typeface="Wingdings" panose="05000000000000000000" pitchFamily="2" charset="2"/>
                        <a:buChar char="v"/>
                      </a:pPr>
                      <a:endParaRPr lang="en-US" dirty="0">
                        <a:solidFill>
                          <a:schemeClr val="tx1"/>
                        </a:solidFill>
                      </a:endParaRPr>
                    </a:p>
                  </a:txBody>
                  <a:tcPr>
                    <a:solidFill>
                      <a:schemeClr val="tx2">
                        <a:lumMod val="20000"/>
                        <a:lumOff val="80000"/>
                      </a:schemeClr>
                    </a:solidFill>
                  </a:tcPr>
                </a:tc>
                <a:extLst>
                  <a:ext uri="{0D108BD9-81ED-4DB2-BD59-A6C34878D82A}">
                    <a16:rowId xmlns:a16="http://schemas.microsoft.com/office/drawing/2014/main" val="1045759436"/>
                  </a:ext>
                </a:extLst>
              </a:tr>
            </a:tbl>
          </a:graphicData>
        </a:graphic>
      </p:graphicFrame>
    </p:spTree>
    <p:extLst>
      <p:ext uri="{BB962C8B-B14F-4D97-AF65-F5344CB8AC3E}">
        <p14:creationId xmlns:p14="http://schemas.microsoft.com/office/powerpoint/2010/main" val="975833863"/>
      </p:ext>
    </p:extLst>
  </p:cSld>
  <p:clrMapOvr>
    <a:masterClrMapping/>
  </p:clrMapOvr>
</p:sld>
</file>

<file path=ppt/theme/theme1.xml><?xml version="1.0" encoding="utf-8"?>
<a:theme xmlns:a="http://schemas.openxmlformats.org/drawingml/2006/main" name="Office 2013 - 2022 Theme">
  <a:themeElements>
    <a:clrScheme name="PALTmed">
      <a:dk1>
        <a:sysClr val="windowText" lastClr="000000"/>
      </a:dk1>
      <a:lt1>
        <a:sysClr val="window" lastClr="FFFFFF"/>
      </a:lt1>
      <a:dk2>
        <a:srgbClr val="031B34"/>
      </a:dk2>
      <a:lt2>
        <a:srgbClr val="88CBEE"/>
      </a:lt2>
      <a:accent1>
        <a:srgbClr val="094D88"/>
      </a:accent1>
      <a:accent2>
        <a:srgbClr val="1B3A69"/>
      </a:accent2>
      <a:accent3>
        <a:srgbClr val="53B7E8"/>
      </a:accent3>
      <a:accent4>
        <a:srgbClr val="7F8FA9"/>
      </a:accent4>
      <a:accent5>
        <a:srgbClr val="2A9FBC"/>
      </a:accent5>
      <a:accent6>
        <a:srgbClr val="EAC062"/>
      </a:accent6>
      <a:hlink>
        <a:srgbClr val="9454C3"/>
      </a:hlink>
      <a:folHlink>
        <a:srgbClr val="3EBBF0"/>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DF0B2D963DB9741B0B505458444DE0E" ma:contentTypeVersion="18" ma:contentTypeDescription="Create a new document." ma:contentTypeScope="" ma:versionID="4a1373774353f5425e4569d64ae91ae0">
  <xsd:schema xmlns:xsd="http://www.w3.org/2001/XMLSchema" xmlns:xs="http://www.w3.org/2001/XMLSchema" xmlns:p="http://schemas.microsoft.com/office/2006/metadata/properties" xmlns:ns2="80c4a6f5-1b61-42cb-a100-25a5a8467a77" xmlns:ns3="fb429d33-8b5f-4e5a-8fc2-d65a2b42f964" targetNamespace="http://schemas.microsoft.com/office/2006/metadata/properties" ma:root="true" ma:fieldsID="7bad5b6b1b0b06f4b2635062b5cbcdc9" ns2:_="" ns3:_="">
    <xsd:import namespace="80c4a6f5-1b61-42cb-a100-25a5a8467a77"/>
    <xsd:import namespace="fb429d33-8b5f-4e5a-8fc2-d65a2b42f96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c4a6f5-1b61-42cb-a100-25a5a8467a7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ac611454-967c-4763-821f-2ec41375915d"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429d33-8b5f-4e5a-8fc2-d65a2b42f964"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c8f1917-149e-4139-8769-d93691c361e7}" ma:internalName="TaxCatchAll" ma:showField="CatchAllData" ma:web="fb429d33-8b5f-4e5a-8fc2-d65a2b42f96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fb429d33-8b5f-4e5a-8fc2-d65a2b42f964" xsi:nil="true"/>
    <lcf76f155ced4ddcb4097134ff3c332f xmlns="80c4a6f5-1b61-42cb-a100-25a5a8467a77">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46BB2FF-2CD0-4077-9E6F-53F6D8C526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0c4a6f5-1b61-42cb-a100-25a5a8467a77"/>
    <ds:schemaRef ds:uri="fb429d33-8b5f-4e5a-8fc2-d65a2b42f9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2E3E018-1200-4813-82E7-94D6861F1377}">
  <ds:schemaRefs>
    <ds:schemaRef ds:uri="http://schemas.microsoft.com/office/2006/metadata/properties"/>
    <ds:schemaRef ds:uri="http://schemas.microsoft.com/office/infopath/2007/PartnerControls"/>
    <ds:schemaRef ds:uri="fb429d33-8b5f-4e5a-8fc2-d65a2b42f964"/>
    <ds:schemaRef ds:uri="d80bf07e-9e79-4a7c-962c-e0738520eb2c"/>
    <ds:schemaRef ds:uri="88e74543-6bc6-43c4-8cd1-8147e2bb3320"/>
    <ds:schemaRef ds:uri="80c4a6f5-1b61-42cb-a100-25a5a8467a77"/>
  </ds:schemaRefs>
</ds:datastoreItem>
</file>

<file path=customXml/itemProps3.xml><?xml version="1.0" encoding="utf-8"?>
<ds:datastoreItem xmlns:ds="http://schemas.openxmlformats.org/officeDocument/2006/customXml" ds:itemID="{B3A209F6-9C37-49F1-9939-C9263A25AD1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6060</TotalTime>
  <Words>572</Words>
  <Application>Microsoft Office PowerPoint</Application>
  <PresentationFormat>Widescreen</PresentationFormat>
  <Paragraphs>56</Paragraphs>
  <Slides>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Aptos</vt:lpstr>
      <vt:lpstr>Arial</vt:lpstr>
      <vt:lpstr>Calibri</vt:lpstr>
      <vt:lpstr>Courier New</vt:lpstr>
      <vt:lpstr>Helvetica</vt:lpstr>
      <vt:lpstr>Verdana</vt:lpstr>
      <vt:lpstr>Wingdings</vt:lpstr>
      <vt:lpstr>Office 2013 - 2022 Theme</vt:lpstr>
      <vt:lpstr>Diabetes Management in Post-Acute and Long-Term Care Setting</vt:lpstr>
      <vt:lpstr>Introduction to Diabetes in the  Post-Acute and Long-Term Care Setting</vt:lpstr>
      <vt:lpstr>Scope of the Problem</vt:lpstr>
      <vt:lpstr>PowerPoint Presentation</vt:lpstr>
      <vt:lpstr>Use of Diabetes Clinical Practice Guidelines</vt:lpstr>
      <vt:lpstr>Using the 4Ms Framework of Age-Friendly Health Systems to Address Patient-Specific Issues That Can Affect Diabetes Management in the PALTC Setting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D2D 8/19/21</dc:title>
  <dc:creator>Sabine von Preyss-Friedman</dc:creator>
  <cp:lastModifiedBy>Tien Sun</cp:lastModifiedBy>
  <cp:revision>26</cp:revision>
  <dcterms:created xsi:type="dcterms:W3CDTF">2021-08-17T18:19:24Z</dcterms:created>
  <dcterms:modified xsi:type="dcterms:W3CDTF">2025-01-21T22:21:32Z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0x0101009DF0B2D963DB9741B0B505458444DE0E</vt:lpwstr>
  </property>
</Properties>
</file>